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media/image4.jpg" ContentType="image/jpeg"/>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17.jpg" ContentType="image/jpeg"/>
  <Override PartName="/ppt/media/image18.jpg" ContentType="image/jpeg"/>
  <Override PartName="/ppt/media/image2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5.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714" r:id="rId4"/>
    <p:sldMasterId id="2147483702" r:id="rId5"/>
  </p:sldMasterIdLst>
  <p:notesMasterIdLst>
    <p:notesMasterId r:id="rId69"/>
  </p:notesMasterIdLst>
  <p:sldIdLst>
    <p:sldId id="350" r:id="rId6"/>
    <p:sldId id="256" r:id="rId7"/>
    <p:sldId id="382" r:id="rId8"/>
    <p:sldId id="260" r:id="rId9"/>
    <p:sldId id="259" r:id="rId10"/>
    <p:sldId id="300" r:id="rId11"/>
    <p:sldId id="298" r:id="rId12"/>
    <p:sldId id="389" r:id="rId13"/>
    <p:sldId id="387" r:id="rId14"/>
    <p:sldId id="299" r:id="rId15"/>
    <p:sldId id="327" r:id="rId16"/>
    <p:sldId id="324" r:id="rId17"/>
    <p:sldId id="325" r:id="rId18"/>
    <p:sldId id="385" r:id="rId19"/>
    <p:sldId id="390" r:id="rId20"/>
    <p:sldId id="328" r:id="rId21"/>
    <p:sldId id="329" r:id="rId22"/>
    <p:sldId id="330" r:id="rId23"/>
    <p:sldId id="331" r:id="rId24"/>
    <p:sldId id="333" r:id="rId25"/>
    <p:sldId id="334" r:id="rId26"/>
    <p:sldId id="337" r:id="rId27"/>
    <p:sldId id="340" r:id="rId28"/>
    <p:sldId id="326" r:id="rId29"/>
    <p:sldId id="341" r:id="rId30"/>
    <p:sldId id="342" r:id="rId31"/>
    <p:sldId id="343" r:id="rId32"/>
    <p:sldId id="344" r:id="rId33"/>
    <p:sldId id="285" r:id="rId34"/>
    <p:sldId id="294" r:id="rId35"/>
    <p:sldId id="295" r:id="rId36"/>
    <p:sldId id="296" r:id="rId37"/>
    <p:sldId id="297" r:id="rId38"/>
    <p:sldId id="349" r:id="rId39"/>
    <p:sldId id="383" r:id="rId40"/>
    <p:sldId id="384" r:id="rId41"/>
    <p:sldId id="355" r:id="rId42"/>
    <p:sldId id="354"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91" r:id="rId66"/>
    <p:sldId id="392" r:id="rId67"/>
    <p:sldId id="280" r:id="rId68"/>
  </p:sldIdLst>
  <p:sldSz cx="12865100" cy="7239000"/>
  <p:notesSz cx="9869488" cy="67357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6"/>
    <p:restoredTop sz="94637"/>
  </p:normalViewPr>
  <p:slideViewPr>
    <p:cSldViewPr>
      <p:cViewPr varScale="1">
        <p:scale>
          <a:sx n="67" d="100"/>
          <a:sy n="67" d="100"/>
        </p:scale>
        <p:origin x="101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9BAB8-5A58-4E73-9E99-FBB1DC3BFB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0F2DDDD-EE50-4204-B72C-CC413C29F3D2}">
      <dgm:prSet phldrT="[Text]" custT="1"/>
      <dgm:spPr/>
      <dgm:t>
        <a:bodyPr/>
        <a:lstStyle/>
        <a:p>
          <a:r>
            <a:rPr lang="en-GB" sz="3400" dirty="0" err="1" smtClean="0">
              <a:latin typeface="Times New Roman" panose="02020603050405020304" pitchFamily="18" charset="0"/>
              <a:cs typeface="Times New Roman" panose="02020603050405020304" pitchFamily="18" charset="0"/>
            </a:rPr>
            <a:t>Một</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số</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điểm</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mới</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trọng</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tâm</a:t>
          </a:r>
          <a:r>
            <a:rPr lang="en-GB" sz="3400" dirty="0" smtClean="0">
              <a:latin typeface="Times New Roman" panose="02020603050405020304" pitchFamily="18" charset="0"/>
              <a:cs typeface="Times New Roman" panose="02020603050405020304" pitchFamily="18" charset="0"/>
            </a:rPr>
            <a:t> </a:t>
          </a:r>
          <a:r>
            <a:rPr lang="en-GB" sz="3400" dirty="0" err="1" smtClean="0">
              <a:latin typeface="Times New Roman" panose="02020603050405020304" pitchFamily="18" charset="0"/>
              <a:cs typeface="Times New Roman" panose="02020603050405020304" pitchFamily="18" charset="0"/>
            </a:rPr>
            <a:t>của</a:t>
          </a:r>
          <a:r>
            <a:rPr lang="en-GB" sz="3400" dirty="0" smtClean="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Luật</a:t>
          </a:r>
          <a:r>
            <a:rPr lang="en-GB" sz="3400" dirty="0">
              <a:latin typeface="Times New Roman" panose="02020603050405020304" pitchFamily="18" charset="0"/>
              <a:cs typeface="Times New Roman" panose="02020603050405020304" pitchFamily="18" charset="0"/>
            </a:rPr>
            <a:t> BHXH </a:t>
          </a:r>
          <a:r>
            <a:rPr lang="en-GB" sz="3400" dirty="0" err="1" smtClean="0">
              <a:latin typeface="Times New Roman" panose="02020603050405020304" pitchFamily="18" charset="0"/>
              <a:cs typeface="Times New Roman" panose="02020603050405020304" pitchFamily="18" charset="0"/>
            </a:rPr>
            <a:t>năm</a:t>
          </a:r>
          <a:r>
            <a:rPr lang="en-GB" sz="3400" dirty="0" smtClean="0">
              <a:latin typeface="Times New Roman" panose="02020603050405020304" pitchFamily="18" charset="0"/>
              <a:cs typeface="Times New Roman" panose="02020603050405020304" pitchFamily="18" charset="0"/>
            </a:rPr>
            <a:t> 2024</a:t>
          </a:r>
          <a:endParaRPr lang="en-GB" sz="3400" dirty="0">
            <a:latin typeface="Times New Roman" panose="02020603050405020304" pitchFamily="18" charset="0"/>
            <a:cs typeface="Times New Roman" panose="02020603050405020304" pitchFamily="18" charset="0"/>
          </a:endParaRPr>
        </a:p>
      </dgm:t>
    </dgm:pt>
    <dgm:pt modelId="{3E6D0BA2-E446-4ACA-A1BB-E110D9B0BE29}" type="parTrans" cxnId="{2BFB280F-A1DF-4F91-87FD-DD685D6B95EF}">
      <dgm:prSet/>
      <dgm:spPr/>
      <dgm:t>
        <a:bodyPr/>
        <a:lstStyle/>
        <a:p>
          <a:endParaRPr lang="en-GB"/>
        </a:p>
      </dgm:t>
    </dgm:pt>
    <dgm:pt modelId="{DB751E5A-5E2F-420A-9D6D-2B0127118FC1}" type="sibTrans" cxnId="{2BFB280F-A1DF-4F91-87FD-DD685D6B95EF}">
      <dgm:prSet/>
      <dgm:spPr/>
      <dgm:t>
        <a:bodyPr/>
        <a:lstStyle/>
        <a:p>
          <a:endParaRPr lang="en-GB"/>
        </a:p>
      </dgm:t>
    </dgm:pt>
    <dgm:pt modelId="{5079F29D-33C6-4922-A2C5-91AE4A6ECD47}">
      <dgm:prSet custT="1"/>
      <dgm:spPr/>
      <dgm:t>
        <a:bodyPr/>
        <a:lstStyle/>
        <a:p>
          <a:r>
            <a:rPr lang="en-GB" sz="3400" dirty="0" err="1">
              <a:latin typeface="Times New Roman" panose="02020603050405020304" pitchFamily="18" charset="0"/>
              <a:cs typeface="Times New Roman" panose="02020603050405020304" pitchFamily="18" charset="0"/>
            </a:rPr>
            <a:t>Những</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điều</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cần</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biết</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về</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Bảo</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hiểm</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xã</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hội</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tự</a:t>
          </a:r>
          <a:r>
            <a:rPr lang="en-GB" sz="3400" dirty="0">
              <a:latin typeface="Times New Roman" panose="02020603050405020304" pitchFamily="18" charset="0"/>
              <a:cs typeface="Times New Roman" panose="02020603050405020304" pitchFamily="18" charset="0"/>
            </a:rPr>
            <a:t> </a:t>
          </a:r>
          <a:r>
            <a:rPr lang="en-GB" sz="3400" dirty="0" err="1">
              <a:latin typeface="Times New Roman" panose="02020603050405020304" pitchFamily="18" charset="0"/>
              <a:cs typeface="Times New Roman" panose="02020603050405020304" pitchFamily="18" charset="0"/>
            </a:rPr>
            <a:t>nguyện</a:t>
          </a:r>
          <a:endParaRPr lang="en-GB" sz="3400" dirty="0">
            <a:latin typeface="Times New Roman" panose="02020603050405020304" pitchFamily="18" charset="0"/>
            <a:cs typeface="Times New Roman" panose="02020603050405020304" pitchFamily="18" charset="0"/>
          </a:endParaRPr>
        </a:p>
      </dgm:t>
    </dgm:pt>
    <dgm:pt modelId="{B53DB59D-DC11-4AED-9DEC-1B7B2AD0C609}" type="parTrans" cxnId="{E97B0B62-EF37-49C2-A3FC-DC0290B7F94A}">
      <dgm:prSet/>
      <dgm:spPr/>
      <dgm:t>
        <a:bodyPr/>
        <a:lstStyle/>
        <a:p>
          <a:endParaRPr lang="en-GB"/>
        </a:p>
      </dgm:t>
    </dgm:pt>
    <dgm:pt modelId="{6CDF8A9F-60E9-43FC-B64F-A39FB8A44B02}" type="sibTrans" cxnId="{E97B0B62-EF37-49C2-A3FC-DC0290B7F94A}">
      <dgm:prSet/>
      <dgm:spPr/>
      <dgm:t>
        <a:bodyPr/>
        <a:lstStyle/>
        <a:p>
          <a:endParaRPr lang="en-GB"/>
        </a:p>
      </dgm:t>
    </dgm:pt>
    <dgm:pt modelId="{DE09B40E-D178-460F-8371-FD7E844DE16B}" type="pres">
      <dgm:prSet presAssocID="{5F29BAB8-5A58-4E73-9E99-FBB1DC3BFB13}" presName="linear" presStyleCnt="0">
        <dgm:presLayoutVars>
          <dgm:dir/>
          <dgm:animLvl val="lvl"/>
          <dgm:resizeHandles val="exact"/>
        </dgm:presLayoutVars>
      </dgm:prSet>
      <dgm:spPr/>
      <dgm:t>
        <a:bodyPr/>
        <a:lstStyle/>
        <a:p>
          <a:endParaRPr lang="en-US"/>
        </a:p>
      </dgm:t>
    </dgm:pt>
    <dgm:pt modelId="{A3AD67B2-5690-4687-8FBC-0FC1BCFE6C44}" type="pres">
      <dgm:prSet presAssocID="{C0F2DDDD-EE50-4204-B72C-CC413C29F3D2}" presName="parentLin" presStyleCnt="0"/>
      <dgm:spPr/>
    </dgm:pt>
    <dgm:pt modelId="{46A23BEA-5D73-40CD-95CC-25AE6914F58C}" type="pres">
      <dgm:prSet presAssocID="{C0F2DDDD-EE50-4204-B72C-CC413C29F3D2}" presName="parentLeftMargin" presStyleLbl="node1" presStyleIdx="0" presStyleCnt="2"/>
      <dgm:spPr/>
      <dgm:t>
        <a:bodyPr/>
        <a:lstStyle/>
        <a:p>
          <a:endParaRPr lang="en-US"/>
        </a:p>
      </dgm:t>
    </dgm:pt>
    <dgm:pt modelId="{2B11EF81-80A2-4900-8BFE-8D110335CB93}" type="pres">
      <dgm:prSet presAssocID="{C0F2DDDD-EE50-4204-B72C-CC413C29F3D2}" presName="parentText" presStyleLbl="node1" presStyleIdx="0" presStyleCnt="2" custScaleX="161969" custLinFactNeighborX="92455" custLinFactNeighborY="-1234">
        <dgm:presLayoutVars>
          <dgm:chMax val="0"/>
          <dgm:bulletEnabled val="1"/>
        </dgm:presLayoutVars>
      </dgm:prSet>
      <dgm:spPr/>
      <dgm:t>
        <a:bodyPr/>
        <a:lstStyle/>
        <a:p>
          <a:endParaRPr lang="en-US"/>
        </a:p>
      </dgm:t>
    </dgm:pt>
    <dgm:pt modelId="{BC2ECF16-C7E9-48A6-B0EC-AC2EBD295ED6}" type="pres">
      <dgm:prSet presAssocID="{C0F2DDDD-EE50-4204-B72C-CC413C29F3D2}" presName="negativeSpace" presStyleCnt="0"/>
      <dgm:spPr/>
    </dgm:pt>
    <dgm:pt modelId="{461B0FF7-B7C1-46B1-B8DD-BFEBB05E2B8B}" type="pres">
      <dgm:prSet presAssocID="{C0F2DDDD-EE50-4204-B72C-CC413C29F3D2}" presName="childText" presStyleLbl="conFgAcc1" presStyleIdx="0" presStyleCnt="2">
        <dgm:presLayoutVars>
          <dgm:bulletEnabled val="1"/>
        </dgm:presLayoutVars>
      </dgm:prSet>
      <dgm:spPr/>
    </dgm:pt>
    <dgm:pt modelId="{AF81BBAC-9658-4E65-9CD5-EA1936E11234}" type="pres">
      <dgm:prSet presAssocID="{DB751E5A-5E2F-420A-9D6D-2B0127118FC1}" presName="spaceBetweenRectangles" presStyleCnt="0"/>
      <dgm:spPr/>
    </dgm:pt>
    <dgm:pt modelId="{F08B6751-34B6-4168-82C7-269B61192DA5}" type="pres">
      <dgm:prSet presAssocID="{5079F29D-33C6-4922-A2C5-91AE4A6ECD47}" presName="parentLin" presStyleCnt="0"/>
      <dgm:spPr/>
    </dgm:pt>
    <dgm:pt modelId="{0BADE84A-1144-44E4-AC8C-E47C6F6ACC8C}" type="pres">
      <dgm:prSet presAssocID="{5079F29D-33C6-4922-A2C5-91AE4A6ECD47}" presName="parentLeftMargin" presStyleLbl="node1" presStyleIdx="0" presStyleCnt="2"/>
      <dgm:spPr/>
      <dgm:t>
        <a:bodyPr/>
        <a:lstStyle/>
        <a:p>
          <a:endParaRPr lang="en-US"/>
        </a:p>
      </dgm:t>
    </dgm:pt>
    <dgm:pt modelId="{2D9B0770-074E-4A53-AE2B-6BA525D554F4}" type="pres">
      <dgm:prSet presAssocID="{5079F29D-33C6-4922-A2C5-91AE4A6ECD47}" presName="parentText" presStyleLbl="node1" presStyleIdx="1" presStyleCnt="2" custScaleX="147513">
        <dgm:presLayoutVars>
          <dgm:chMax val="0"/>
          <dgm:bulletEnabled val="1"/>
        </dgm:presLayoutVars>
      </dgm:prSet>
      <dgm:spPr/>
      <dgm:t>
        <a:bodyPr/>
        <a:lstStyle/>
        <a:p>
          <a:endParaRPr lang="en-US"/>
        </a:p>
      </dgm:t>
    </dgm:pt>
    <dgm:pt modelId="{4B3B72F4-D6E5-4522-A608-CC748B152180}" type="pres">
      <dgm:prSet presAssocID="{5079F29D-33C6-4922-A2C5-91AE4A6ECD47}" presName="negativeSpace" presStyleCnt="0"/>
      <dgm:spPr/>
    </dgm:pt>
    <dgm:pt modelId="{6EB9F5E0-ED5B-443C-A186-2BC11FD5B851}" type="pres">
      <dgm:prSet presAssocID="{5079F29D-33C6-4922-A2C5-91AE4A6ECD47}" presName="childText" presStyleLbl="conFgAcc1" presStyleIdx="1" presStyleCnt="2">
        <dgm:presLayoutVars>
          <dgm:bulletEnabled val="1"/>
        </dgm:presLayoutVars>
      </dgm:prSet>
      <dgm:spPr/>
    </dgm:pt>
  </dgm:ptLst>
  <dgm:cxnLst>
    <dgm:cxn modelId="{BFBDB1E6-8132-4041-B41B-467CD919AC6E}" type="presOf" srcId="{5079F29D-33C6-4922-A2C5-91AE4A6ECD47}" destId="{0BADE84A-1144-44E4-AC8C-E47C6F6ACC8C}" srcOrd="0" destOrd="0" presId="urn:microsoft.com/office/officeart/2005/8/layout/list1"/>
    <dgm:cxn modelId="{42079F90-1984-4702-A508-13F0EA512EFE}" type="presOf" srcId="{5F29BAB8-5A58-4E73-9E99-FBB1DC3BFB13}" destId="{DE09B40E-D178-460F-8371-FD7E844DE16B}" srcOrd="0" destOrd="0" presId="urn:microsoft.com/office/officeart/2005/8/layout/list1"/>
    <dgm:cxn modelId="{E97B0B62-EF37-49C2-A3FC-DC0290B7F94A}" srcId="{5F29BAB8-5A58-4E73-9E99-FBB1DC3BFB13}" destId="{5079F29D-33C6-4922-A2C5-91AE4A6ECD47}" srcOrd="1" destOrd="0" parTransId="{B53DB59D-DC11-4AED-9DEC-1B7B2AD0C609}" sibTransId="{6CDF8A9F-60E9-43FC-B64F-A39FB8A44B02}"/>
    <dgm:cxn modelId="{D87A8CF9-47D7-4FCC-A587-995F1F4B3B0A}" type="presOf" srcId="{5079F29D-33C6-4922-A2C5-91AE4A6ECD47}" destId="{2D9B0770-074E-4A53-AE2B-6BA525D554F4}" srcOrd="1" destOrd="0" presId="urn:microsoft.com/office/officeart/2005/8/layout/list1"/>
    <dgm:cxn modelId="{2BFB280F-A1DF-4F91-87FD-DD685D6B95EF}" srcId="{5F29BAB8-5A58-4E73-9E99-FBB1DC3BFB13}" destId="{C0F2DDDD-EE50-4204-B72C-CC413C29F3D2}" srcOrd="0" destOrd="0" parTransId="{3E6D0BA2-E446-4ACA-A1BB-E110D9B0BE29}" sibTransId="{DB751E5A-5E2F-420A-9D6D-2B0127118FC1}"/>
    <dgm:cxn modelId="{6EB43B71-75A7-429C-BC63-D15472F93040}" type="presOf" srcId="{C0F2DDDD-EE50-4204-B72C-CC413C29F3D2}" destId="{46A23BEA-5D73-40CD-95CC-25AE6914F58C}" srcOrd="0" destOrd="0" presId="urn:microsoft.com/office/officeart/2005/8/layout/list1"/>
    <dgm:cxn modelId="{F6C2C0E7-7BE9-48E6-926B-A7766ED164C3}" type="presOf" srcId="{C0F2DDDD-EE50-4204-B72C-CC413C29F3D2}" destId="{2B11EF81-80A2-4900-8BFE-8D110335CB93}" srcOrd="1" destOrd="0" presId="urn:microsoft.com/office/officeart/2005/8/layout/list1"/>
    <dgm:cxn modelId="{2C36D636-DEA4-47E5-B0D2-E9D11CB671C3}" type="presParOf" srcId="{DE09B40E-D178-460F-8371-FD7E844DE16B}" destId="{A3AD67B2-5690-4687-8FBC-0FC1BCFE6C44}" srcOrd="0" destOrd="0" presId="urn:microsoft.com/office/officeart/2005/8/layout/list1"/>
    <dgm:cxn modelId="{2AA17F88-5475-48AA-A259-3CAE084A0F51}" type="presParOf" srcId="{A3AD67B2-5690-4687-8FBC-0FC1BCFE6C44}" destId="{46A23BEA-5D73-40CD-95CC-25AE6914F58C}" srcOrd="0" destOrd="0" presId="urn:microsoft.com/office/officeart/2005/8/layout/list1"/>
    <dgm:cxn modelId="{18443E48-0B7A-4067-856F-71A22B6623FF}" type="presParOf" srcId="{A3AD67B2-5690-4687-8FBC-0FC1BCFE6C44}" destId="{2B11EF81-80A2-4900-8BFE-8D110335CB93}" srcOrd="1" destOrd="0" presId="urn:microsoft.com/office/officeart/2005/8/layout/list1"/>
    <dgm:cxn modelId="{213FABE0-E819-4FE6-A699-3E543F65B795}" type="presParOf" srcId="{DE09B40E-D178-460F-8371-FD7E844DE16B}" destId="{BC2ECF16-C7E9-48A6-B0EC-AC2EBD295ED6}" srcOrd="1" destOrd="0" presId="urn:microsoft.com/office/officeart/2005/8/layout/list1"/>
    <dgm:cxn modelId="{7EAE513A-1EF2-4F4D-A211-102B883F9670}" type="presParOf" srcId="{DE09B40E-D178-460F-8371-FD7E844DE16B}" destId="{461B0FF7-B7C1-46B1-B8DD-BFEBB05E2B8B}" srcOrd="2" destOrd="0" presId="urn:microsoft.com/office/officeart/2005/8/layout/list1"/>
    <dgm:cxn modelId="{8217EDD7-23F3-4A15-896B-42972E5F51D8}" type="presParOf" srcId="{DE09B40E-D178-460F-8371-FD7E844DE16B}" destId="{AF81BBAC-9658-4E65-9CD5-EA1936E11234}" srcOrd="3" destOrd="0" presId="urn:microsoft.com/office/officeart/2005/8/layout/list1"/>
    <dgm:cxn modelId="{0316D684-259E-49CB-B70E-62967827DC01}" type="presParOf" srcId="{DE09B40E-D178-460F-8371-FD7E844DE16B}" destId="{F08B6751-34B6-4168-82C7-269B61192DA5}" srcOrd="4" destOrd="0" presId="urn:microsoft.com/office/officeart/2005/8/layout/list1"/>
    <dgm:cxn modelId="{DBDCB11A-2680-4FD1-9AAA-CF2A82E89405}" type="presParOf" srcId="{F08B6751-34B6-4168-82C7-269B61192DA5}" destId="{0BADE84A-1144-44E4-AC8C-E47C6F6ACC8C}" srcOrd="0" destOrd="0" presId="urn:microsoft.com/office/officeart/2005/8/layout/list1"/>
    <dgm:cxn modelId="{70369FAC-260A-413E-A385-DE7892375369}" type="presParOf" srcId="{F08B6751-34B6-4168-82C7-269B61192DA5}" destId="{2D9B0770-074E-4A53-AE2B-6BA525D554F4}" srcOrd="1" destOrd="0" presId="urn:microsoft.com/office/officeart/2005/8/layout/list1"/>
    <dgm:cxn modelId="{0126AFCE-B459-47A1-9200-9521B772EC06}" type="presParOf" srcId="{DE09B40E-D178-460F-8371-FD7E844DE16B}" destId="{4B3B72F4-D6E5-4522-A608-CC748B152180}" srcOrd="5" destOrd="0" presId="urn:microsoft.com/office/officeart/2005/8/layout/list1"/>
    <dgm:cxn modelId="{C1167AA7-3734-48C1-91A0-892507F1B4B4}" type="presParOf" srcId="{DE09B40E-D178-460F-8371-FD7E844DE16B}" destId="{6EB9F5E0-ED5B-443C-A186-2BC11FD5B8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42EDE-6FA8-4D2F-92D5-9FDEE092DFF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AF7C27-C4B0-4DA9-8A47-3A887109703C}">
      <dgm:prSet phldrT="[Text]"/>
      <dgm:spPr/>
      <dgm:t>
        <a:bodyPr/>
        <a:lstStyle/>
        <a:p>
          <a:pPr algn="just" rtl="0"/>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Đăng</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ký</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báo</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cáo</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sai</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sự</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thật</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cung</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cấp</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thông</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tin</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không</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chính</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xác</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bảo</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hiểm</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thất</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nghiệp</a:t>
          </a:r>
          <a:r>
            <a:rPr lang="es-E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dirty="0">
            <a:solidFill>
              <a:schemeClr val="bg1"/>
            </a:solidFill>
          </a:endParaRPr>
        </a:p>
      </dgm:t>
    </dgm:pt>
    <dgm:pt modelId="{41F66AEB-EC2D-47B8-B432-547635C61C11}" type="parTrans" cxnId="{EDD778B2-29D4-4860-B51D-9B2DC7F68300}">
      <dgm:prSet/>
      <dgm:spPr/>
      <dgm:t>
        <a:bodyPr/>
        <a:lstStyle/>
        <a:p>
          <a:endParaRPr lang="en-US"/>
        </a:p>
      </dgm:t>
    </dgm:pt>
    <dgm:pt modelId="{BC2E52D8-23F2-4434-BBC4-5B6A7993D8E7}" type="sibTrans" cxnId="{EDD778B2-29D4-4860-B51D-9B2DC7F68300}">
      <dgm:prSet/>
      <dgm:spPr/>
      <dgm:t>
        <a:bodyPr/>
        <a:lstStyle/>
        <a:p>
          <a:endParaRPr lang="en-US"/>
        </a:p>
      </dgm:t>
    </dgm:pt>
    <dgm:pt modelId="{C86641BE-6570-404D-A773-1E0C433CF6BB}">
      <dgm:prSet phldrT="[Text]" custT="1"/>
      <dgm:spPr/>
      <dgm:t>
        <a:bodyPr/>
        <a:lstStyle/>
        <a:p>
          <a:pPr algn="just" rtl="0"/>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Thông</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đồng</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móc</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nối</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bao</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che,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giúp</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sức</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cơ</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quan</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tổ</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chức</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cá</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nhân</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thực</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hiện</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hành</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vi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phạm</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pháp</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luật</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BHTN.</a:t>
          </a:r>
          <a:endParaRPr lang="en-US" sz="3100" dirty="0">
            <a:solidFill>
              <a:schemeClr val="bg1"/>
            </a:solidFill>
          </a:endParaRPr>
        </a:p>
      </dgm:t>
    </dgm:pt>
    <dgm:pt modelId="{C096F4A7-CA30-41B5-B3EA-B38551074081}" type="parTrans" cxnId="{AF124145-F0AB-4F61-89B4-F7102C3CC9F4}">
      <dgm:prSet/>
      <dgm:spPr/>
      <dgm:t>
        <a:bodyPr/>
        <a:lstStyle/>
        <a:p>
          <a:endParaRPr lang="en-US"/>
        </a:p>
      </dgm:t>
    </dgm:pt>
    <dgm:pt modelId="{6DA9D149-0C3F-471B-B75B-E981C1861098}" type="sibTrans" cxnId="{AF124145-F0AB-4F61-89B4-F7102C3CC9F4}">
      <dgm:prSet/>
      <dgm:spPr/>
      <dgm:t>
        <a:bodyPr/>
        <a:lstStyle/>
        <a:p>
          <a:endParaRPr lang="en-US"/>
        </a:p>
      </dgm:t>
    </dgm:pt>
    <dgm:pt modelId="{8649E2AA-1241-445F-8F07-8E1A190C68E5}">
      <dgm:prSet phldrT="[Text]" custT="1"/>
      <dgm:spPr/>
      <dgm:t>
        <a:bodyPr/>
        <a:lstStyle/>
        <a:p>
          <a:pPr algn="just" rtl="0"/>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Cầm</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cố</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mua</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bán</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chấp</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đặt</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cọc</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sổ</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dưới</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mọi</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hình</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thức</a:t>
          </a:r>
          <a:r>
            <a:rPr lang="es-ES" sz="3100" b="1"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100" dirty="0">
            <a:solidFill>
              <a:schemeClr val="bg1"/>
            </a:solidFill>
          </a:endParaRPr>
        </a:p>
      </dgm:t>
    </dgm:pt>
    <dgm:pt modelId="{CE8D2EC0-D3EA-45A4-AFDE-C279216962B1}" type="parTrans" cxnId="{321D0889-CF4B-4A1A-8AB0-498550558ADB}">
      <dgm:prSet/>
      <dgm:spPr/>
      <dgm:t>
        <a:bodyPr/>
        <a:lstStyle/>
        <a:p>
          <a:endParaRPr lang="en-US"/>
        </a:p>
      </dgm:t>
    </dgm:pt>
    <dgm:pt modelId="{EAE80058-A5AE-4E29-9068-13D1BC9D9854}" type="sibTrans" cxnId="{321D0889-CF4B-4A1A-8AB0-498550558ADB}">
      <dgm:prSet/>
      <dgm:spPr/>
      <dgm:t>
        <a:bodyPr/>
        <a:lstStyle/>
        <a:p>
          <a:endParaRPr lang="en-US"/>
        </a:p>
      </dgm:t>
    </dgm:pt>
    <dgm:pt modelId="{C61EFD3D-B797-494C-9577-DA5269BD9E34}">
      <dgm:prSet phldrT="[Text]" custT="1"/>
      <dgm:spPr/>
      <dgm:t>
        <a:bodyPr/>
        <a:lstStyle/>
        <a:p>
          <a:pPr rtl="0"/>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Hành</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vi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khác</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quy</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định</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luật</a:t>
          </a:r>
          <a:r>
            <a:rPr lang="es-ES" sz="31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100" dirty="0">
            <a:solidFill>
              <a:schemeClr val="bg1"/>
            </a:solidFill>
          </a:endParaRPr>
        </a:p>
      </dgm:t>
    </dgm:pt>
    <dgm:pt modelId="{7CBD0AB9-86B9-441E-80BE-BAADC403F701}" type="parTrans" cxnId="{FC79E013-BE68-4189-9D0B-3157DF209C13}">
      <dgm:prSet/>
      <dgm:spPr/>
      <dgm:t>
        <a:bodyPr/>
        <a:lstStyle/>
        <a:p>
          <a:endParaRPr lang="en-US"/>
        </a:p>
      </dgm:t>
    </dgm:pt>
    <dgm:pt modelId="{FBE655B2-B4DA-4549-A59D-735B80087E62}" type="sibTrans" cxnId="{FC79E013-BE68-4189-9D0B-3157DF209C13}">
      <dgm:prSet/>
      <dgm:spPr/>
      <dgm:t>
        <a:bodyPr/>
        <a:lstStyle/>
        <a:p>
          <a:endParaRPr lang="en-US"/>
        </a:p>
      </dgm:t>
    </dgm:pt>
    <dgm:pt modelId="{96F648FA-F42F-479D-96AD-0548182626AC}" type="pres">
      <dgm:prSet presAssocID="{E5E42EDE-6FA8-4D2F-92D5-9FDEE092DFFB}" presName="Name0" presStyleCnt="0">
        <dgm:presLayoutVars>
          <dgm:chMax val="7"/>
          <dgm:chPref val="7"/>
          <dgm:dir/>
        </dgm:presLayoutVars>
      </dgm:prSet>
      <dgm:spPr/>
      <dgm:t>
        <a:bodyPr/>
        <a:lstStyle/>
        <a:p>
          <a:endParaRPr lang="en-US"/>
        </a:p>
      </dgm:t>
    </dgm:pt>
    <dgm:pt modelId="{90E3950C-D282-459B-97E4-9062AED73FD5}" type="pres">
      <dgm:prSet presAssocID="{E5E42EDE-6FA8-4D2F-92D5-9FDEE092DFFB}" presName="Name1" presStyleCnt="0"/>
      <dgm:spPr/>
    </dgm:pt>
    <dgm:pt modelId="{CFB739D6-F813-42E4-A5B0-790D73AEF624}" type="pres">
      <dgm:prSet presAssocID="{E5E42EDE-6FA8-4D2F-92D5-9FDEE092DFFB}" presName="cycle" presStyleCnt="0"/>
      <dgm:spPr/>
    </dgm:pt>
    <dgm:pt modelId="{8AA80A94-8B68-4FFA-AA6C-5E2112D8F7E2}" type="pres">
      <dgm:prSet presAssocID="{E5E42EDE-6FA8-4D2F-92D5-9FDEE092DFFB}" presName="srcNode" presStyleLbl="node1" presStyleIdx="0" presStyleCnt="4"/>
      <dgm:spPr/>
    </dgm:pt>
    <dgm:pt modelId="{04A66EA2-6678-4849-9B15-66064D740FFB}" type="pres">
      <dgm:prSet presAssocID="{E5E42EDE-6FA8-4D2F-92D5-9FDEE092DFFB}" presName="conn" presStyleLbl="parChTrans1D2" presStyleIdx="0" presStyleCnt="1"/>
      <dgm:spPr/>
      <dgm:t>
        <a:bodyPr/>
        <a:lstStyle/>
        <a:p>
          <a:endParaRPr lang="en-US"/>
        </a:p>
      </dgm:t>
    </dgm:pt>
    <dgm:pt modelId="{2B6A3B76-E0EA-49A5-8134-7DEDB036A180}" type="pres">
      <dgm:prSet presAssocID="{E5E42EDE-6FA8-4D2F-92D5-9FDEE092DFFB}" presName="extraNode" presStyleLbl="node1" presStyleIdx="0" presStyleCnt="4"/>
      <dgm:spPr/>
    </dgm:pt>
    <dgm:pt modelId="{FE6355EC-8560-417D-BBE6-63D073D535A4}" type="pres">
      <dgm:prSet presAssocID="{E5E42EDE-6FA8-4D2F-92D5-9FDEE092DFFB}" presName="dstNode" presStyleLbl="node1" presStyleIdx="0" presStyleCnt="4"/>
      <dgm:spPr/>
    </dgm:pt>
    <dgm:pt modelId="{F2549B2F-4944-4CE8-B9FF-06AE91396733}" type="pres">
      <dgm:prSet presAssocID="{D9AF7C27-C4B0-4DA9-8A47-3A887109703C}" presName="text_1" presStyleLbl="node1" presStyleIdx="0" presStyleCnt="4">
        <dgm:presLayoutVars>
          <dgm:bulletEnabled val="1"/>
        </dgm:presLayoutVars>
      </dgm:prSet>
      <dgm:spPr/>
      <dgm:t>
        <a:bodyPr/>
        <a:lstStyle/>
        <a:p>
          <a:endParaRPr lang="en-US"/>
        </a:p>
      </dgm:t>
    </dgm:pt>
    <dgm:pt modelId="{14E7B7F7-50FE-4B23-9B43-713033CBDAE9}" type="pres">
      <dgm:prSet presAssocID="{D9AF7C27-C4B0-4DA9-8A47-3A887109703C}" presName="accent_1" presStyleCnt="0"/>
      <dgm:spPr/>
    </dgm:pt>
    <dgm:pt modelId="{2EA6CEAB-32F4-4002-BE45-44BA819C91B6}" type="pres">
      <dgm:prSet presAssocID="{D9AF7C27-C4B0-4DA9-8A47-3A887109703C}" presName="accentRepeatNode" presStyleLbl="solidFgAcc1" presStyleIdx="0" presStyleCnt="4"/>
      <dgm:spPr/>
    </dgm:pt>
    <dgm:pt modelId="{13D1D821-B39D-4812-BD55-17B2588A6BEF}" type="pres">
      <dgm:prSet presAssocID="{C86641BE-6570-404D-A773-1E0C433CF6BB}" presName="text_2" presStyleLbl="node1" presStyleIdx="1" presStyleCnt="4" custScaleY="134817">
        <dgm:presLayoutVars>
          <dgm:bulletEnabled val="1"/>
        </dgm:presLayoutVars>
      </dgm:prSet>
      <dgm:spPr/>
      <dgm:t>
        <a:bodyPr/>
        <a:lstStyle/>
        <a:p>
          <a:endParaRPr lang="en-US"/>
        </a:p>
      </dgm:t>
    </dgm:pt>
    <dgm:pt modelId="{5998BC2D-19B1-443B-904F-96CD07014E68}" type="pres">
      <dgm:prSet presAssocID="{C86641BE-6570-404D-A773-1E0C433CF6BB}" presName="accent_2" presStyleCnt="0"/>
      <dgm:spPr/>
    </dgm:pt>
    <dgm:pt modelId="{BBFFF68D-F04E-47A1-9EF1-D464D1902775}" type="pres">
      <dgm:prSet presAssocID="{C86641BE-6570-404D-A773-1E0C433CF6BB}" presName="accentRepeatNode" presStyleLbl="solidFgAcc1" presStyleIdx="1" presStyleCnt="4"/>
      <dgm:spPr/>
    </dgm:pt>
    <dgm:pt modelId="{643C59A7-3DE1-47F8-A04B-DD5E3965F257}" type="pres">
      <dgm:prSet presAssocID="{8649E2AA-1241-445F-8F07-8E1A190C68E5}" presName="text_3" presStyleLbl="node1" presStyleIdx="2" presStyleCnt="4">
        <dgm:presLayoutVars>
          <dgm:bulletEnabled val="1"/>
        </dgm:presLayoutVars>
      </dgm:prSet>
      <dgm:spPr/>
      <dgm:t>
        <a:bodyPr/>
        <a:lstStyle/>
        <a:p>
          <a:endParaRPr lang="en-US"/>
        </a:p>
      </dgm:t>
    </dgm:pt>
    <dgm:pt modelId="{9F73831E-981F-4B4A-A24C-191C9F0A446C}" type="pres">
      <dgm:prSet presAssocID="{8649E2AA-1241-445F-8F07-8E1A190C68E5}" presName="accent_3" presStyleCnt="0"/>
      <dgm:spPr/>
    </dgm:pt>
    <dgm:pt modelId="{26EA9FCD-B20E-496C-ADDA-D29997696862}" type="pres">
      <dgm:prSet presAssocID="{8649E2AA-1241-445F-8F07-8E1A190C68E5}" presName="accentRepeatNode" presStyleLbl="solidFgAcc1" presStyleIdx="2" presStyleCnt="4"/>
      <dgm:spPr/>
    </dgm:pt>
    <dgm:pt modelId="{A655D0A8-2096-46CB-AAC2-A9C471FFA9ED}" type="pres">
      <dgm:prSet presAssocID="{C61EFD3D-B797-494C-9577-DA5269BD9E34}" presName="text_4" presStyleLbl="node1" presStyleIdx="3" presStyleCnt="4">
        <dgm:presLayoutVars>
          <dgm:bulletEnabled val="1"/>
        </dgm:presLayoutVars>
      </dgm:prSet>
      <dgm:spPr/>
      <dgm:t>
        <a:bodyPr/>
        <a:lstStyle/>
        <a:p>
          <a:endParaRPr lang="en-US"/>
        </a:p>
      </dgm:t>
    </dgm:pt>
    <dgm:pt modelId="{1479F4AA-B262-44A6-BD9A-1322C5C7ABF6}" type="pres">
      <dgm:prSet presAssocID="{C61EFD3D-B797-494C-9577-DA5269BD9E34}" presName="accent_4" presStyleCnt="0"/>
      <dgm:spPr/>
    </dgm:pt>
    <dgm:pt modelId="{41F8EB31-D227-4426-B00E-E106575F18EB}" type="pres">
      <dgm:prSet presAssocID="{C61EFD3D-B797-494C-9577-DA5269BD9E34}" presName="accentRepeatNode" presStyleLbl="solidFgAcc1" presStyleIdx="3" presStyleCnt="4"/>
      <dgm:spPr/>
    </dgm:pt>
  </dgm:ptLst>
  <dgm:cxnLst>
    <dgm:cxn modelId="{321D0889-CF4B-4A1A-8AB0-498550558ADB}" srcId="{E5E42EDE-6FA8-4D2F-92D5-9FDEE092DFFB}" destId="{8649E2AA-1241-445F-8F07-8E1A190C68E5}" srcOrd="2" destOrd="0" parTransId="{CE8D2EC0-D3EA-45A4-AFDE-C279216962B1}" sibTransId="{EAE80058-A5AE-4E29-9068-13D1BC9D9854}"/>
    <dgm:cxn modelId="{5841D6C3-4E06-4D6C-9317-0D362CAF55CB}" type="presOf" srcId="{C61EFD3D-B797-494C-9577-DA5269BD9E34}" destId="{A655D0A8-2096-46CB-AAC2-A9C471FFA9ED}" srcOrd="0" destOrd="0" presId="urn:microsoft.com/office/officeart/2008/layout/VerticalCurvedList"/>
    <dgm:cxn modelId="{FC79E013-BE68-4189-9D0B-3157DF209C13}" srcId="{E5E42EDE-6FA8-4D2F-92D5-9FDEE092DFFB}" destId="{C61EFD3D-B797-494C-9577-DA5269BD9E34}" srcOrd="3" destOrd="0" parTransId="{7CBD0AB9-86B9-441E-80BE-BAADC403F701}" sibTransId="{FBE655B2-B4DA-4549-A59D-735B80087E62}"/>
    <dgm:cxn modelId="{A383EAC0-6A1C-4634-A2D4-494774CBE1ED}" type="presOf" srcId="{C86641BE-6570-404D-A773-1E0C433CF6BB}" destId="{13D1D821-B39D-4812-BD55-17B2588A6BEF}" srcOrd="0" destOrd="0" presId="urn:microsoft.com/office/officeart/2008/layout/VerticalCurvedList"/>
    <dgm:cxn modelId="{EDD778B2-29D4-4860-B51D-9B2DC7F68300}" srcId="{E5E42EDE-6FA8-4D2F-92D5-9FDEE092DFFB}" destId="{D9AF7C27-C4B0-4DA9-8A47-3A887109703C}" srcOrd="0" destOrd="0" parTransId="{41F66AEB-EC2D-47B8-B432-547635C61C11}" sibTransId="{BC2E52D8-23F2-4434-BBC4-5B6A7993D8E7}"/>
    <dgm:cxn modelId="{0F69C675-D06D-442E-B141-3446E068BA43}" type="presOf" srcId="{D9AF7C27-C4B0-4DA9-8A47-3A887109703C}" destId="{F2549B2F-4944-4CE8-B9FF-06AE91396733}" srcOrd="0" destOrd="0" presId="urn:microsoft.com/office/officeart/2008/layout/VerticalCurvedList"/>
    <dgm:cxn modelId="{AF124145-F0AB-4F61-89B4-F7102C3CC9F4}" srcId="{E5E42EDE-6FA8-4D2F-92D5-9FDEE092DFFB}" destId="{C86641BE-6570-404D-A773-1E0C433CF6BB}" srcOrd="1" destOrd="0" parTransId="{C096F4A7-CA30-41B5-B3EA-B38551074081}" sibTransId="{6DA9D149-0C3F-471B-B75B-E981C1861098}"/>
    <dgm:cxn modelId="{0B7041EA-62A6-47D0-AC28-81B20DA47F68}" type="presOf" srcId="{E5E42EDE-6FA8-4D2F-92D5-9FDEE092DFFB}" destId="{96F648FA-F42F-479D-96AD-0548182626AC}" srcOrd="0" destOrd="0" presId="urn:microsoft.com/office/officeart/2008/layout/VerticalCurvedList"/>
    <dgm:cxn modelId="{1D896EC6-C60B-4620-A260-C3463B2350B2}" type="presOf" srcId="{8649E2AA-1241-445F-8F07-8E1A190C68E5}" destId="{643C59A7-3DE1-47F8-A04B-DD5E3965F257}" srcOrd="0" destOrd="0" presId="urn:microsoft.com/office/officeart/2008/layout/VerticalCurvedList"/>
    <dgm:cxn modelId="{D5066E02-8619-4121-ACAA-B24244FFFBE9}" type="presOf" srcId="{BC2E52D8-23F2-4434-BBC4-5B6A7993D8E7}" destId="{04A66EA2-6678-4849-9B15-66064D740FFB}" srcOrd="0" destOrd="0" presId="urn:microsoft.com/office/officeart/2008/layout/VerticalCurvedList"/>
    <dgm:cxn modelId="{45191B6C-109F-49FD-B187-5C11BE14FCCC}" type="presParOf" srcId="{96F648FA-F42F-479D-96AD-0548182626AC}" destId="{90E3950C-D282-459B-97E4-9062AED73FD5}" srcOrd="0" destOrd="0" presId="urn:microsoft.com/office/officeart/2008/layout/VerticalCurvedList"/>
    <dgm:cxn modelId="{8399819B-F121-4143-9877-C8A42D69C97D}" type="presParOf" srcId="{90E3950C-D282-459B-97E4-9062AED73FD5}" destId="{CFB739D6-F813-42E4-A5B0-790D73AEF624}" srcOrd="0" destOrd="0" presId="urn:microsoft.com/office/officeart/2008/layout/VerticalCurvedList"/>
    <dgm:cxn modelId="{4EA40377-E64A-4E2D-8189-A40A3ED6F851}" type="presParOf" srcId="{CFB739D6-F813-42E4-A5B0-790D73AEF624}" destId="{8AA80A94-8B68-4FFA-AA6C-5E2112D8F7E2}" srcOrd="0" destOrd="0" presId="urn:microsoft.com/office/officeart/2008/layout/VerticalCurvedList"/>
    <dgm:cxn modelId="{88D57BA5-193D-4D44-9475-E87234B1555F}" type="presParOf" srcId="{CFB739D6-F813-42E4-A5B0-790D73AEF624}" destId="{04A66EA2-6678-4849-9B15-66064D740FFB}" srcOrd="1" destOrd="0" presId="urn:microsoft.com/office/officeart/2008/layout/VerticalCurvedList"/>
    <dgm:cxn modelId="{CFF050B7-A444-49A7-921C-85C50E77E41E}" type="presParOf" srcId="{CFB739D6-F813-42E4-A5B0-790D73AEF624}" destId="{2B6A3B76-E0EA-49A5-8134-7DEDB036A180}" srcOrd="2" destOrd="0" presId="urn:microsoft.com/office/officeart/2008/layout/VerticalCurvedList"/>
    <dgm:cxn modelId="{98B2C9E2-D898-43AC-95AE-653A1A16410D}" type="presParOf" srcId="{CFB739D6-F813-42E4-A5B0-790D73AEF624}" destId="{FE6355EC-8560-417D-BBE6-63D073D535A4}" srcOrd="3" destOrd="0" presId="urn:microsoft.com/office/officeart/2008/layout/VerticalCurvedList"/>
    <dgm:cxn modelId="{A663432F-3082-499E-9209-29B1C217ED14}" type="presParOf" srcId="{90E3950C-D282-459B-97E4-9062AED73FD5}" destId="{F2549B2F-4944-4CE8-B9FF-06AE91396733}" srcOrd="1" destOrd="0" presId="urn:microsoft.com/office/officeart/2008/layout/VerticalCurvedList"/>
    <dgm:cxn modelId="{E7A57196-0DB8-496F-AF84-DBBE804B8B4B}" type="presParOf" srcId="{90E3950C-D282-459B-97E4-9062AED73FD5}" destId="{14E7B7F7-50FE-4B23-9B43-713033CBDAE9}" srcOrd="2" destOrd="0" presId="urn:microsoft.com/office/officeart/2008/layout/VerticalCurvedList"/>
    <dgm:cxn modelId="{91C8EECD-77E7-4731-B51E-70D4B44FA33B}" type="presParOf" srcId="{14E7B7F7-50FE-4B23-9B43-713033CBDAE9}" destId="{2EA6CEAB-32F4-4002-BE45-44BA819C91B6}" srcOrd="0" destOrd="0" presId="urn:microsoft.com/office/officeart/2008/layout/VerticalCurvedList"/>
    <dgm:cxn modelId="{43A309BE-BC9C-4039-8DC8-36ECB477F90A}" type="presParOf" srcId="{90E3950C-D282-459B-97E4-9062AED73FD5}" destId="{13D1D821-B39D-4812-BD55-17B2588A6BEF}" srcOrd="3" destOrd="0" presId="urn:microsoft.com/office/officeart/2008/layout/VerticalCurvedList"/>
    <dgm:cxn modelId="{9BCCD803-8250-4312-9D39-2FAEE3B31068}" type="presParOf" srcId="{90E3950C-D282-459B-97E4-9062AED73FD5}" destId="{5998BC2D-19B1-443B-904F-96CD07014E68}" srcOrd="4" destOrd="0" presId="urn:microsoft.com/office/officeart/2008/layout/VerticalCurvedList"/>
    <dgm:cxn modelId="{1BEA8EEF-4CEE-4597-8B53-59A0CBDC1C39}" type="presParOf" srcId="{5998BC2D-19B1-443B-904F-96CD07014E68}" destId="{BBFFF68D-F04E-47A1-9EF1-D464D1902775}" srcOrd="0" destOrd="0" presId="urn:microsoft.com/office/officeart/2008/layout/VerticalCurvedList"/>
    <dgm:cxn modelId="{5A3BC509-7FE9-4075-9B55-B9D0A3074967}" type="presParOf" srcId="{90E3950C-D282-459B-97E4-9062AED73FD5}" destId="{643C59A7-3DE1-47F8-A04B-DD5E3965F257}" srcOrd="5" destOrd="0" presId="urn:microsoft.com/office/officeart/2008/layout/VerticalCurvedList"/>
    <dgm:cxn modelId="{D56EB986-48BC-494A-B243-DEFA61F2E49B}" type="presParOf" srcId="{90E3950C-D282-459B-97E4-9062AED73FD5}" destId="{9F73831E-981F-4B4A-A24C-191C9F0A446C}" srcOrd="6" destOrd="0" presId="urn:microsoft.com/office/officeart/2008/layout/VerticalCurvedList"/>
    <dgm:cxn modelId="{EE0A6115-7A18-490C-A46A-4E7FA51512B5}" type="presParOf" srcId="{9F73831E-981F-4B4A-A24C-191C9F0A446C}" destId="{26EA9FCD-B20E-496C-ADDA-D29997696862}" srcOrd="0" destOrd="0" presId="urn:microsoft.com/office/officeart/2008/layout/VerticalCurvedList"/>
    <dgm:cxn modelId="{271C098C-0355-49A8-AA5E-6162FAF29AE1}" type="presParOf" srcId="{90E3950C-D282-459B-97E4-9062AED73FD5}" destId="{A655D0A8-2096-46CB-AAC2-A9C471FFA9ED}" srcOrd="7" destOrd="0" presId="urn:microsoft.com/office/officeart/2008/layout/VerticalCurvedList"/>
    <dgm:cxn modelId="{40E4447F-E776-4291-8AF0-02C17B6F2E27}" type="presParOf" srcId="{90E3950C-D282-459B-97E4-9062AED73FD5}" destId="{1479F4AA-B262-44A6-BD9A-1322C5C7ABF6}" srcOrd="8" destOrd="0" presId="urn:microsoft.com/office/officeart/2008/layout/VerticalCurvedList"/>
    <dgm:cxn modelId="{1066E438-66B6-4873-90BA-0E31A2A326A4}" type="presParOf" srcId="{1479F4AA-B262-44A6-BD9A-1322C5C7ABF6}" destId="{41F8EB31-D227-4426-B00E-E106575F18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42EDE-6FA8-4D2F-92D5-9FDEE092DFF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AF7C27-C4B0-4DA9-8A47-3A887109703C}">
      <dgm:prSet phldrT="[Text]" custT="1"/>
      <dgm:spPr/>
      <dgm:t>
        <a:bodyPr/>
        <a:lstStyle/>
        <a:p>
          <a:pPr algn="just" rtl="0"/>
          <a:r>
            <a:rPr lang="vi-VN" sz="3000" b="1" dirty="0">
              <a:solidFill>
                <a:schemeClr val="bg1"/>
              </a:solidFill>
              <a:latin typeface="Times New Roman" panose="02020603050405020304" pitchFamily="18" charset="0"/>
              <a:ea typeface="Calibri" panose="020F0502020204030204" pitchFamily="34" charset="0"/>
              <a:cs typeface="Arial"/>
              <a:sym typeface="Arial"/>
            </a:rPr>
            <a:t>Bồi thường cho </a:t>
          </a:r>
          <a:r>
            <a:rPr lang="en-US" sz="3000" b="1" dirty="0">
              <a:solidFill>
                <a:schemeClr val="bg1"/>
              </a:solidFill>
              <a:latin typeface="Times New Roman" panose="02020603050405020304" pitchFamily="18" charset="0"/>
              <a:ea typeface="Calibri" panose="020F0502020204030204" pitchFamily="34" charset="0"/>
              <a:cs typeface="Arial"/>
              <a:sym typeface="Arial"/>
            </a:rPr>
            <a:t>NLĐ </a:t>
          </a:r>
          <a:r>
            <a:rPr lang="vi-VN" sz="3000" b="1" dirty="0">
              <a:solidFill>
                <a:schemeClr val="bg1"/>
              </a:solidFill>
              <a:latin typeface="Times New Roman" panose="02020603050405020304" pitchFamily="18" charset="0"/>
              <a:ea typeface="Calibri" panose="020F0502020204030204" pitchFamily="34" charset="0"/>
              <a:cs typeface="Arial"/>
              <a:sym typeface="Arial"/>
            </a:rPr>
            <a:t>theo quy định của pháp luật nếu không thực hiện hoặc thực hiện không đầy đủ trách nhiệm đóng </a:t>
          </a:r>
          <a:r>
            <a:rPr lang="en-US" sz="3000" b="1" dirty="0">
              <a:solidFill>
                <a:schemeClr val="bg1"/>
              </a:solidFill>
              <a:latin typeface="Times New Roman" panose="02020603050405020304" pitchFamily="18" charset="0"/>
              <a:ea typeface="Calibri" panose="020F0502020204030204" pitchFamily="34" charset="0"/>
              <a:cs typeface="Arial"/>
              <a:sym typeface="Arial"/>
            </a:rPr>
            <a:t>BHXH </a:t>
          </a:r>
          <a:r>
            <a:rPr lang="vi-VN" sz="3000" b="1" dirty="0">
              <a:solidFill>
                <a:schemeClr val="bg1"/>
              </a:solidFill>
              <a:latin typeface="Times New Roman" panose="02020603050405020304" pitchFamily="18" charset="0"/>
              <a:ea typeface="Calibri" panose="020F0502020204030204" pitchFamily="34" charset="0"/>
              <a:cs typeface="Arial"/>
              <a:sym typeface="Arial"/>
            </a:rPr>
            <a:t>bắt buộc theo quy định của Luật này mà gây thiệt hại đến quyền, lợi ích hợp pháp của </a:t>
          </a:r>
          <a:r>
            <a:rPr lang="en-US" sz="3000" b="1" dirty="0">
              <a:solidFill>
                <a:schemeClr val="bg1"/>
              </a:solidFill>
              <a:latin typeface="Times New Roman" panose="02020603050405020304" pitchFamily="18" charset="0"/>
              <a:ea typeface="Calibri" panose="020F0502020204030204" pitchFamily="34" charset="0"/>
              <a:cs typeface="Arial"/>
              <a:sym typeface="Arial"/>
            </a:rPr>
            <a:t>NLĐ</a:t>
          </a:r>
          <a:r>
            <a:rPr lang="es-E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000" dirty="0">
            <a:solidFill>
              <a:schemeClr val="bg1"/>
            </a:solidFill>
          </a:endParaRPr>
        </a:p>
      </dgm:t>
    </dgm:pt>
    <dgm:pt modelId="{41F66AEB-EC2D-47B8-B432-547635C61C11}" type="parTrans" cxnId="{EDD778B2-29D4-4860-B51D-9B2DC7F68300}">
      <dgm:prSet/>
      <dgm:spPr/>
      <dgm:t>
        <a:bodyPr/>
        <a:lstStyle/>
        <a:p>
          <a:endParaRPr lang="en-US"/>
        </a:p>
      </dgm:t>
    </dgm:pt>
    <dgm:pt modelId="{BC2E52D8-23F2-4434-BBC4-5B6A7993D8E7}" type="sibTrans" cxnId="{EDD778B2-29D4-4860-B51D-9B2DC7F68300}">
      <dgm:prSet/>
      <dgm:spPr/>
      <dgm:t>
        <a:bodyPr/>
        <a:lstStyle/>
        <a:p>
          <a:endParaRPr lang="en-US"/>
        </a:p>
      </dgm:t>
    </dgm:pt>
    <dgm:pt modelId="{8649E2AA-1241-445F-8F07-8E1A190C68E5}">
      <dgm:prSet phldrT="[Text]" custT="1"/>
      <dgm:spPr/>
      <dgm:t>
        <a:bodyPr/>
        <a:lstStyle/>
        <a:p>
          <a:pPr algn="just" rtl="0"/>
          <a:r>
            <a:rPr lang="vi-VN" sz="3100" b="1" dirty="0">
              <a:solidFill>
                <a:schemeClr val="bg1"/>
              </a:solidFill>
              <a:latin typeface="Times New Roman" panose="02020603050405020304" pitchFamily="18" charset="0"/>
              <a:ea typeface="Calibri" panose="020F0502020204030204" pitchFamily="34" charset="0"/>
              <a:cs typeface="Arial"/>
              <a:sym typeface="Arial"/>
            </a:rPr>
            <a:t>Phối hợp, tạo điều kiện để cơ quan </a:t>
          </a:r>
          <a:r>
            <a:rPr lang="en-US" sz="3100" b="1" dirty="0">
              <a:solidFill>
                <a:schemeClr val="bg1"/>
              </a:solidFill>
              <a:latin typeface="Times New Roman" panose="02020603050405020304" pitchFamily="18" charset="0"/>
              <a:ea typeface="Calibri" panose="020F0502020204030204" pitchFamily="34" charset="0"/>
              <a:cs typeface="Arial"/>
              <a:sym typeface="Arial"/>
            </a:rPr>
            <a:t>BHXH </a:t>
          </a:r>
          <a:r>
            <a:rPr lang="vi-VN" sz="3100" b="1" dirty="0">
              <a:solidFill>
                <a:schemeClr val="bg1"/>
              </a:solidFill>
              <a:latin typeface="Times New Roman" panose="02020603050405020304" pitchFamily="18" charset="0"/>
              <a:ea typeface="Calibri" panose="020F0502020204030204" pitchFamily="34" charset="0"/>
              <a:cs typeface="Arial"/>
              <a:sym typeface="Arial"/>
            </a:rPr>
            <a:t>thực hiện thu hồi số tiền </a:t>
          </a:r>
          <a:r>
            <a:rPr lang="en-US" sz="3100" b="1" dirty="0">
              <a:solidFill>
                <a:schemeClr val="bg1"/>
              </a:solidFill>
              <a:latin typeface="Times New Roman" panose="02020603050405020304" pitchFamily="18" charset="0"/>
              <a:ea typeface="Calibri" panose="020F0502020204030204" pitchFamily="34" charset="0"/>
              <a:cs typeface="Arial"/>
              <a:sym typeface="Arial"/>
            </a:rPr>
            <a:t>BHXH </a:t>
          </a:r>
          <a:r>
            <a:rPr lang="vi-VN" sz="3100" b="1" dirty="0">
              <a:solidFill>
                <a:schemeClr val="bg1"/>
              </a:solidFill>
              <a:latin typeface="Times New Roman" panose="02020603050405020304" pitchFamily="18" charset="0"/>
              <a:ea typeface="Calibri" panose="020F0502020204030204" pitchFamily="34" charset="0"/>
              <a:cs typeface="Arial"/>
              <a:sym typeface="Arial"/>
            </a:rPr>
            <a:t>hưởng không đúng quy định của người lao động khi có quyết định của cơ quan có thẩm quyền.</a:t>
          </a:r>
          <a:endParaRPr lang="en-US" sz="3100" dirty="0">
            <a:solidFill>
              <a:schemeClr val="bg1"/>
            </a:solidFill>
          </a:endParaRPr>
        </a:p>
      </dgm:t>
    </dgm:pt>
    <dgm:pt modelId="{CE8D2EC0-D3EA-45A4-AFDE-C279216962B1}" type="parTrans" cxnId="{321D0889-CF4B-4A1A-8AB0-498550558ADB}">
      <dgm:prSet/>
      <dgm:spPr/>
      <dgm:t>
        <a:bodyPr/>
        <a:lstStyle/>
        <a:p>
          <a:endParaRPr lang="en-US"/>
        </a:p>
      </dgm:t>
    </dgm:pt>
    <dgm:pt modelId="{EAE80058-A5AE-4E29-9068-13D1BC9D9854}" type="sibTrans" cxnId="{321D0889-CF4B-4A1A-8AB0-498550558ADB}">
      <dgm:prSet/>
      <dgm:spPr/>
      <dgm:t>
        <a:bodyPr/>
        <a:lstStyle/>
        <a:p>
          <a:endParaRPr lang="en-US"/>
        </a:p>
      </dgm:t>
    </dgm:pt>
    <dgm:pt modelId="{96F648FA-F42F-479D-96AD-0548182626AC}" type="pres">
      <dgm:prSet presAssocID="{E5E42EDE-6FA8-4D2F-92D5-9FDEE092DFFB}" presName="Name0" presStyleCnt="0">
        <dgm:presLayoutVars>
          <dgm:chMax val="7"/>
          <dgm:chPref val="7"/>
          <dgm:dir/>
        </dgm:presLayoutVars>
      </dgm:prSet>
      <dgm:spPr/>
      <dgm:t>
        <a:bodyPr/>
        <a:lstStyle/>
        <a:p>
          <a:endParaRPr lang="en-US"/>
        </a:p>
      </dgm:t>
    </dgm:pt>
    <dgm:pt modelId="{90E3950C-D282-459B-97E4-9062AED73FD5}" type="pres">
      <dgm:prSet presAssocID="{E5E42EDE-6FA8-4D2F-92D5-9FDEE092DFFB}" presName="Name1" presStyleCnt="0"/>
      <dgm:spPr/>
    </dgm:pt>
    <dgm:pt modelId="{CFB739D6-F813-42E4-A5B0-790D73AEF624}" type="pres">
      <dgm:prSet presAssocID="{E5E42EDE-6FA8-4D2F-92D5-9FDEE092DFFB}" presName="cycle" presStyleCnt="0"/>
      <dgm:spPr/>
    </dgm:pt>
    <dgm:pt modelId="{8AA80A94-8B68-4FFA-AA6C-5E2112D8F7E2}" type="pres">
      <dgm:prSet presAssocID="{E5E42EDE-6FA8-4D2F-92D5-9FDEE092DFFB}" presName="srcNode" presStyleLbl="node1" presStyleIdx="0" presStyleCnt="2"/>
      <dgm:spPr/>
    </dgm:pt>
    <dgm:pt modelId="{04A66EA2-6678-4849-9B15-66064D740FFB}" type="pres">
      <dgm:prSet presAssocID="{E5E42EDE-6FA8-4D2F-92D5-9FDEE092DFFB}" presName="conn" presStyleLbl="parChTrans1D2" presStyleIdx="0" presStyleCnt="1"/>
      <dgm:spPr/>
      <dgm:t>
        <a:bodyPr/>
        <a:lstStyle/>
        <a:p>
          <a:endParaRPr lang="en-US"/>
        </a:p>
      </dgm:t>
    </dgm:pt>
    <dgm:pt modelId="{2B6A3B76-E0EA-49A5-8134-7DEDB036A180}" type="pres">
      <dgm:prSet presAssocID="{E5E42EDE-6FA8-4D2F-92D5-9FDEE092DFFB}" presName="extraNode" presStyleLbl="node1" presStyleIdx="0" presStyleCnt="2"/>
      <dgm:spPr/>
    </dgm:pt>
    <dgm:pt modelId="{FE6355EC-8560-417D-BBE6-63D073D535A4}" type="pres">
      <dgm:prSet presAssocID="{E5E42EDE-6FA8-4D2F-92D5-9FDEE092DFFB}" presName="dstNode" presStyleLbl="node1" presStyleIdx="0" presStyleCnt="2"/>
      <dgm:spPr/>
    </dgm:pt>
    <dgm:pt modelId="{F2549B2F-4944-4CE8-B9FF-06AE91396733}" type="pres">
      <dgm:prSet presAssocID="{D9AF7C27-C4B0-4DA9-8A47-3A887109703C}" presName="text_1" presStyleLbl="node1" presStyleIdx="0" presStyleCnt="2" custScaleY="123694">
        <dgm:presLayoutVars>
          <dgm:bulletEnabled val="1"/>
        </dgm:presLayoutVars>
      </dgm:prSet>
      <dgm:spPr/>
      <dgm:t>
        <a:bodyPr/>
        <a:lstStyle/>
        <a:p>
          <a:endParaRPr lang="en-US"/>
        </a:p>
      </dgm:t>
    </dgm:pt>
    <dgm:pt modelId="{14E7B7F7-50FE-4B23-9B43-713033CBDAE9}" type="pres">
      <dgm:prSet presAssocID="{D9AF7C27-C4B0-4DA9-8A47-3A887109703C}" presName="accent_1" presStyleCnt="0"/>
      <dgm:spPr/>
    </dgm:pt>
    <dgm:pt modelId="{2EA6CEAB-32F4-4002-BE45-44BA819C91B6}" type="pres">
      <dgm:prSet presAssocID="{D9AF7C27-C4B0-4DA9-8A47-3A887109703C}" presName="accentRepeatNode" presStyleLbl="solidFgAcc1" presStyleIdx="0" presStyleCnt="2"/>
      <dgm:spPr/>
    </dgm:pt>
    <dgm:pt modelId="{961DF709-A726-4944-AC44-7394265325C8}" type="pres">
      <dgm:prSet presAssocID="{8649E2AA-1241-445F-8F07-8E1A190C68E5}" presName="text_2" presStyleLbl="node1" presStyleIdx="1" presStyleCnt="2" custScaleY="124838">
        <dgm:presLayoutVars>
          <dgm:bulletEnabled val="1"/>
        </dgm:presLayoutVars>
      </dgm:prSet>
      <dgm:spPr/>
      <dgm:t>
        <a:bodyPr/>
        <a:lstStyle/>
        <a:p>
          <a:endParaRPr lang="en-US"/>
        </a:p>
      </dgm:t>
    </dgm:pt>
    <dgm:pt modelId="{796E6272-AB1B-44B7-8753-D71A861A6084}" type="pres">
      <dgm:prSet presAssocID="{8649E2AA-1241-445F-8F07-8E1A190C68E5}" presName="accent_2" presStyleCnt="0"/>
      <dgm:spPr/>
    </dgm:pt>
    <dgm:pt modelId="{26EA9FCD-B20E-496C-ADDA-D29997696862}" type="pres">
      <dgm:prSet presAssocID="{8649E2AA-1241-445F-8F07-8E1A190C68E5}" presName="accentRepeatNode" presStyleLbl="solidFgAcc1" presStyleIdx="1" presStyleCnt="2"/>
      <dgm:spPr/>
    </dgm:pt>
  </dgm:ptLst>
  <dgm:cxnLst>
    <dgm:cxn modelId="{0B7041EA-62A6-47D0-AC28-81B20DA47F68}" type="presOf" srcId="{E5E42EDE-6FA8-4D2F-92D5-9FDEE092DFFB}" destId="{96F648FA-F42F-479D-96AD-0548182626AC}" srcOrd="0" destOrd="0" presId="urn:microsoft.com/office/officeart/2008/layout/VerticalCurvedList"/>
    <dgm:cxn modelId="{D5066E02-8619-4121-ACAA-B24244FFFBE9}" type="presOf" srcId="{BC2E52D8-23F2-4434-BBC4-5B6A7993D8E7}" destId="{04A66EA2-6678-4849-9B15-66064D740FFB}" srcOrd="0" destOrd="0" presId="urn:microsoft.com/office/officeart/2008/layout/VerticalCurvedList"/>
    <dgm:cxn modelId="{EF6A2114-0484-4574-8D21-18F900939460}" type="presOf" srcId="{8649E2AA-1241-445F-8F07-8E1A190C68E5}" destId="{961DF709-A726-4944-AC44-7394265325C8}" srcOrd="0" destOrd="0" presId="urn:microsoft.com/office/officeart/2008/layout/VerticalCurvedList"/>
    <dgm:cxn modelId="{EDD778B2-29D4-4860-B51D-9B2DC7F68300}" srcId="{E5E42EDE-6FA8-4D2F-92D5-9FDEE092DFFB}" destId="{D9AF7C27-C4B0-4DA9-8A47-3A887109703C}" srcOrd="0" destOrd="0" parTransId="{41F66AEB-EC2D-47B8-B432-547635C61C11}" sibTransId="{BC2E52D8-23F2-4434-BBC4-5B6A7993D8E7}"/>
    <dgm:cxn modelId="{0F69C675-D06D-442E-B141-3446E068BA43}" type="presOf" srcId="{D9AF7C27-C4B0-4DA9-8A47-3A887109703C}" destId="{F2549B2F-4944-4CE8-B9FF-06AE91396733}" srcOrd="0" destOrd="0" presId="urn:microsoft.com/office/officeart/2008/layout/VerticalCurvedList"/>
    <dgm:cxn modelId="{321D0889-CF4B-4A1A-8AB0-498550558ADB}" srcId="{E5E42EDE-6FA8-4D2F-92D5-9FDEE092DFFB}" destId="{8649E2AA-1241-445F-8F07-8E1A190C68E5}" srcOrd="1" destOrd="0" parTransId="{CE8D2EC0-D3EA-45A4-AFDE-C279216962B1}" sibTransId="{EAE80058-A5AE-4E29-9068-13D1BC9D9854}"/>
    <dgm:cxn modelId="{45191B6C-109F-49FD-B187-5C11BE14FCCC}" type="presParOf" srcId="{96F648FA-F42F-479D-96AD-0548182626AC}" destId="{90E3950C-D282-459B-97E4-9062AED73FD5}" srcOrd="0" destOrd="0" presId="urn:microsoft.com/office/officeart/2008/layout/VerticalCurvedList"/>
    <dgm:cxn modelId="{8399819B-F121-4143-9877-C8A42D69C97D}" type="presParOf" srcId="{90E3950C-D282-459B-97E4-9062AED73FD5}" destId="{CFB739D6-F813-42E4-A5B0-790D73AEF624}" srcOrd="0" destOrd="0" presId="urn:microsoft.com/office/officeart/2008/layout/VerticalCurvedList"/>
    <dgm:cxn modelId="{4EA40377-E64A-4E2D-8189-A40A3ED6F851}" type="presParOf" srcId="{CFB739D6-F813-42E4-A5B0-790D73AEF624}" destId="{8AA80A94-8B68-4FFA-AA6C-5E2112D8F7E2}" srcOrd="0" destOrd="0" presId="urn:microsoft.com/office/officeart/2008/layout/VerticalCurvedList"/>
    <dgm:cxn modelId="{88D57BA5-193D-4D44-9475-E87234B1555F}" type="presParOf" srcId="{CFB739D6-F813-42E4-A5B0-790D73AEF624}" destId="{04A66EA2-6678-4849-9B15-66064D740FFB}" srcOrd="1" destOrd="0" presId="urn:microsoft.com/office/officeart/2008/layout/VerticalCurvedList"/>
    <dgm:cxn modelId="{CFF050B7-A444-49A7-921C-85C50E77E41E}" type="presParOf" srcId="{CFB739D6-F813-42E4-A5B0-790D73AEF624}" destId="{2B6A3B76-E0EA-49A5-8134-7DEDB036A180}" srcOrd="2" destOrd="0" presId="urn:microsoft.com/office/officeart/2008/layout/VerticalCurvedList"/>
    <dgm:cxn modelId="{98B2C9E2-D898-43AC-95AE-653A1A16410D}" type="presParOf" srcId="{CFB739D6-F813-42E4-A5B0-790D73AEF624}" destId="{FE6355EC-8560-417D-BBE6-63D073D535A4}" srcOrd="3" destOrd="0" presId="urn:microsoft.com/office/officeart/2008/layout/VerticalCurvedList"/>
    <dgm:cxn modelId="{A663432F-3082-499E-9209-29B1C217ED14}" type="presParOf" srcId="{90E3950C-D282-459B-97E4-9062AED73FD5}" destId="{F2549B2F-4944-4CE8-B9FF-06AE91396733}" srcOrd="1" destOrd="0" presId="urn:microsoft.com/office/officeart/2008/layout/VerticalCurvedList"/>
    <dgm:cxn modelId="{E7A57196-0DB8-496F-AF84-DBBE804B8B4B}" type="presParOf" srcId="{90E3950C-D282-459B-97E4-9062AED73FD5}" destId="{14E7B7F7-50FE-4B23-9B43-713033CBDAE9}" srcOrd="2" destOrd="0" presId="urn:microsoft.com/office/officeart/2008/layout/VerticalCurvedList"/>
    <dgm:cxn modelId="{91C8EECD-77E7-4731-B51E-70D4B44FA33B}" type="presParOf" srcId="{14E7B7F7-50FE-4B23-9B43-713033CBDAE9}" destId="{2EA6CEAB-32F4-4002-BE45-44BA819C91B6}" srcOrd="0" destOrd="0" presId="urn:microsoft.com/office/officeart/2008/layout/VerticalCurvedList"/>
    <dgm:cxn modelId="{C08BCF46-9B8A-43B9-9ECB-486CF789BDC5}" type="presParOf" srcId="{90E3950C-D282-459B-97E4-9062AED73FD5}" destId="{961DF709-A726-4944-AC44-7394265325C8}" srcOrd="3" destOrd="0" presId="urn:microsoft.com/office/officeart/2008/layout/VerticalCurvedList"/>
    <dgm:cxn modelId="{455123BB-8B5D-4FAF-AA9A-E45D67302263}" type="presParOf" srcId="{90E3950C-D282-459B-97E4-9062AED73FD5}" destId="{796E6272-AB1B-44B7-8753-D71A861A6084}" srcOrd="4" destOrd="0" presId="urn:microsoft.com/office/officeart/2008/layout/VerticalCurvedList"/>
    <dgm:cxn modelId="{6860ABF2-13E7-440E-B828-F1707FBA171A}" type="presParOf" srcId="{796E6272-AB1B-44B7-8753-D71A861A6084}" destId="{26EA9FCD-B20E-496C-ADDA-D299976968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B0FF7-B7C1-46B1-B8DD-BFEBB05E2B8B}">
      <dsp:nvSpPr>
        <dsp:cNvPr id="0" name=""/>
        <dsp:cNvSpPr/>
      </dsp:nvSpPr>
      <dsp:spPr>
        <a:xfrm>
          <a:off x="0" y="817083"/>
          <a:ext cx="10805874" cy="133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1EF81-80A2-4900-8BFE-8D110335CB93}">
      <dsp:nvSpPr>
        <dsp:cNvPr id="0" name=""/>
        <dsp:cNvSpPr/>
      </dsp:nvSpPr>
      <dsp:spPr>
        <a:xfrm>
          <a:off x="456692" y="15497"/>
          <a:ext cx="10349181" cy="1564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05" tIns="0" rIns="285905" bIns="0" numCol="1" spcCol="1270" anchor="ctr" anchorCtr="0">
          <a:noAutofit/>
        </a:bodyPr>
        <a:lstStyle/>
        <a:p>
          <a:pPr lvl="0" algn="l" defTabSz="1511300">
            <a:lnSpc>
              <a:spcPct val="90000"/>
            </a:lnSpc>
            <a:spcBef>
              <a:spcPct val="0"/>
            </a:spcBef>
            <a:spcAft>
              <a:spcPct val="35000"/>
            </a:spcAft>
          </a:pPr>
          <a:r>
            <a:rPr lang="en-GB" sz="3400" kern="1200" dirty="0" err="1" smtClean="0">
              <a:latin typeface="Times New Roman" panose="02020603050405020304" pitchFamily="18" charset="0"/>
              <a:cs typeface="Times New Roman" panose="02020603050405020304" pitchFamily="18" charset="0"/>
            </a:rPr>
            <a:t>Một</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số</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điểm</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mới</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trọng</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tâm</a:t>
          </a:r>
          <a:r>
            <a:rPr lang="en-GB" sz="3400" kern="1200" dirty="0" smtClean="0">
              <a:latin typeface="Times New Roman" panose="02020603050405020304" pitchFamily="18" charset="0"/>
              <a:cs typeface="Times New Roman" panose="02020603050405020304" pitchFamily="18" charset="0"/>
            </a:rPr>
            <a:t> </a:t>
          </a:r>
          <a:r>
            <a:rPr lang="en-GB" sz="3400" kern="1200" dirty="0" err="1" smtClean="0">
              <a:latin typeface="Times New Roman" panose="02020603050405020304" pitchFamily="18" charset="0"/>
              <a:cs typeface="Times New Roman" panose="02020603050405020304" pitchFamily="18" charset="0"/>
            </a:rPr>
            <a:t>của</a:t>
          </a:r>
          <a:r>
            <a:rPr lang="en-GB" sz="3400" kern="1200" dirty="0" smtClean="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Luật</a:t>
          </a:r>
          <a:r>
            <a:rPr lang="en-GB" sz="3400" kern="1200" dirty="0">
              <a:latin typeface="Times New Roman" panose="02020603050405020304" pitchFamily="18" charset="0"/>
              <a:cs typeface="Times New Roman" panose="02020603050405020304" pitchFamily="18" charset="0"/>
            </a:rPr>
            <a:t> BHXH </a:t>
          </a:r>
          <a:r>
            <a:rPr lang="en-GB" sz="3400" kern="1200" dirty="0" err="1" smtClean="0">
              <a:latin typeface="Times New Roman" panose="02020603050405020304" pitchFamily="18" charset="0"/>
              <a:cs typeface="Times New Roman" panose="02020603050405020304" pitchFamily="18" charset="0"/>
            </a:rPr>
            <a:t>năm</a:t>
          </a:r>
          <a:r>
            <a:rPr lang="en-GB" sz="3400" kern="1200" dirty="0" smtClean="0">
              <a:latin typeface="Times New Roman" panose="02020603050405020304" pitchFamily="18" charset="0"/>
              <a:cs typeface="Times New Roman" panose="02020603050405020304" pitchFamily="18" charset="0"/>
            </a:rPr>
            <a:t> 2024</a:t>
          </a:r>
          <a:endParaRPr lang="en-GB" sz="3400" kern="1200" dirty="0">
            <a:latin typeface="Times New Roman" panose="02020603050405020304" pitchFamily="18" charset="0"/>
            <a:cs typeface="Times New Roman" panose="02020603050405020304" pitchFamily="18" charset="0"/>
          </a:endParaRPr>
        </a:p>
      </dsp:txBody>
      <dsp:txXfrm>
        <a:off x="533068" y="91873"/>
        <a:ext cx="10196429" cy="1411808"/>
      </dsp:txXfrm>
    </dsp:sp>
    <dsp:sp modelId="{6EB9F5E0-ED5B-443C-A186-2BC11FD5B851}">
      <dsp:nvSpPr>
        <dsp:cNvPr id="0" name=""/>
        <dsp:cNvSpPr/>
      </dsp:nvSpPr>
      <dsp:spPr>
        <a:xfrm>
          <a:off x="0" y="3221164"/>
          <a:ext cx="10805874" cy="133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9B0770-074E-4A53-AE2B-6BA525D554F4}">
      <dsp:nvSpPr>
        <dsp:cNvPr id="0" name=""/>
        <dsp:cNvSpPr/>
      </dsp:nvSpPr>
      <dsp:spPr>
        <a:xfrm>
          <a:off x="498610" y="2438883"/>
          <a:ext cx="10297222" cy="1564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05" tIns="0" rIns="285905" bIns="0" numCol="1" spcCol="1270" anchor="ctr" anchorCtr="0">
          <a:noAutofit/>
        </a:bodyPr>
        <a:lstStyle/>
        <a:p>
          <a:pPr lvl="0" algn="l" defTabSz="1511300">
            <a:lnSpc>
              <a:spcPct val="90000"/>
            </a:lnSpc>
            <a:spcBef>
              <a:spcPct val="0"/>
            </a:spcBef>
            <a:spcAft>
              <a:spcPct val="35000"/>
            </a:spcAft>
          </a:pPr>
          <a:r>
            <a:rPr lang="en-GB" sz="3400" kern="1200" dirty="0" err="1">
              <a:latin typeface="Times New Roman" panose="02020603050405020304" pitchFamily="18" charset="0"/>
              <a:cs typeface="Times New Roman" panose="02020603050405020304" pitchFamily="18" charset="0"/>
            </a:rPr>
            <a:t>Những</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điều</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cần</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biết</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về</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Bảo</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hiểm</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xã</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hội</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tự</a:t>
          </a:r>
          <a:r>
            <a:rPr lang="en-GB" sz="3400" kern="1200" dirty="0">
              <a:latin typeface="Times New Roman" panose="02020603050405020304" pitchFamily="18" charset="0"/>
              <a:cs typeface="Times New Roman" panose="02020603050405020304" pitchFamily="18" charset="0"/>
            </a:rPr>
            <a:t> </a:t>
          </a:r>
          <a:r>
            <a:rPr lang="en-GB" sz="3400" kern="1200" dirty="0" err="1">
              <a:latin typeface="Times New Roman" panose="02020603050405020304" pitchFamily="18" charset="0"/>
              <a:cs typeface="Times New Roman" panose="02020603050405020304" pitchFamily="18" charset="0"/>
            </a:rPr>
            <a:t>nguyện</a:t>
          </a:r>
          <a:endParaRPr lang="en-GB" sz="3400" kern="1200" dirty="0">
            <a:latin typeface="Times New Roman" panose="02020603050405020304" pitchFamily="18" charset="0"/>
            <a:cs typeface="Times New Roman" panose="02020603050405020304" pitchFamily="18" charset="0"/>
          </a:endParaRPr>
        </a:p>
      </dsp:txBody>
      <dsp:txXfrm>
        <a:off x="574986" y="2515259"/>
        <a:ext cx="10144470" cy="1411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66EA2-6678-4849-9B15-66064D740FFB}">
      <dsp:nvSpPr>
        <dsp:cNvPr id="0" name=""/>
        <dsp:cNvSpPr/>
      </dsp:nvSpPr>
      <dsp:spPr>
        <a:xfrm>
          <a:off x="-7669205" y="-1171869"/>
          <a:ext cx="9125539" cy="9125539"/>
        </a:xfrm>
        <a:prstGeom prst="blockArc">
          <a:avLst>
            <a:gd name="adj1" fmla="val 18900000"/>
            <a:gd name="adj2" fmla="val 2700000"/>
            <a:gd name="adj3" fmla="val 23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49B2F-4944-4CE8-B9FF-06AE91396733}">
      <dsp:nvSpPr>
        <dsp:cNvPr id="0" name=""/>
        <dsp:cNvSpPr/>
      </dsp:nvSpPr>
      <dsp:spPr>
        <a:xfrm>
          <a:off x="761820" y="521384"/>
          <a:ext cx="9503267" cy="1043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129" tIns="78740" rIns="78740" bIns="78740" numCol="1" spcCol="1270" anchor="ctr" anchorCtr="0">
          <a:noAutofit/>
        </a:bodyPr>
        <a:lstStyle/>
        <a:p>
          <a:pPr lvl="0" algn="just" defTabSz="1377950" rtl="0">
            <a:lnSpc>
              <a:spcPct val="90000"/>
            </a:lnSpc>
            <a:spcBef>
              <a:spcPct val="0"/>
            </a:spcBef>
            <a:spcAft>
              <a:spcPct val="35000"/>
            </a:spcAft>
          </a:pP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Đăng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ký</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báo</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cáo</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sai</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sự</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thật</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cung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cấp</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thông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tin</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không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chính</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xác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bảo</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hiểm</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thất</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nghiệp</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100" kern="1200" dirty="0">
            <a:solidFill>
              <a:schemeClr val="bg1"/>
            </a:solidFill>
          </a:endParaRPr>
        </a:p>
      </dsp:txBody>
      <dsp:txXfrm>
        <a:off x="761820" y="521384"/>
        <a:ext cx="9503267" cy="1043312"/>
      </dsp:txXfrm>
    </dsp:sp>
    <dsp:sp modelId="{2EA6CEAB-32F4-4002-BE45-44BA819C91B6}">
      <dsp:nvSpPr>
        <dsp:cNvPr id="0" name=""/>
        <dsp:cNvSpPr/>
      </dsp:nvSpPr>
      <dsp:spPr>
        <a:xfrm>
          <a:off x="109750" y="390970"/>
          <a:ext cx="1304140" cy="130414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1D821-B39D-4812-BD55-17B2588A6BEF}">
      <dsp:nvSpPr>
        <dsp:cNvPr id="0" name=""/>
        <dsp:cNvSpPr/>
      </dsp:nvSpPr>
      <dsp:spPr>
        <a:xfrm>
          <a:off x="1359975" y="1904999"/>
          <a:ext cx="8905113" cy="14065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129" tIns="78740" rIns="78740" bIns="78740" numCol="1" spcCol="1270" anchor="ctr" anchorCtr="0">
          <a:noAutofit/>
        </a:bodyPr>
        <a:lstStyle/>
        <a:p>
          <a:pPr lvl="0" algn="just" defTabSz="1377950" rtl="0">
            <a:lnSpc>
              <a:spcPct val="90000"/>
            </a:lnSpc>
            <a:spcBef>
              <a:spcPct val="0"/>
            </a:spcBef>
            <a:spcAft>
              <a:spcPct val="35000"/>
            </a:spcAft>
          </a:pP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Thông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đồng</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móc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nối</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bao</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che,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giúp</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sức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cơ</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quan</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tổ</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chức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cá</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nhân</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thực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hiện</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hành</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vi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phạm</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pháp</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luật</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BHTN.</a:t>
          </a:r>
          <a:endParaRPr lang="en-US" sz="3100" kern="1200" dirty="0">
            <a:solidFill>
              <a:schemeClr val="bg1"/>
            </a:solidFill>
          </a:endParaRPr>
        </a:p>
      </dsp:txBody>
      <dsp:txXfrm>
        <a:off x="1359975" y="1904999"/>
        <a:ext cx="8905113" cy="1406562"/>
      </dsp:txXfrm>
    </dsp:sp>
    <dsp:sp modelId="{BBFFF68D-F04E-47A1-9EF1-D464D1902775}">
      <dsp:nvSpPr>
        <dsp:cNvPr id="0" name=""/>
        <dsp:cNvSpPr/>
      </dsp:nvSpPr>
      <dsp:spPr>
        <a:xfrm>
          <a:off x="707905" y="1956210"/>
          <a:ext cx="1304140" cy="130414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C59A7-3DE1-47F8-A04B-DD5E3965F257}">
      <dsp:nvSpPr>
        <dsp:cNvPr id="0" name=""/>
        <dsp:cNvSpPr/>
      </dsp:nvSpPr>
      <dsp:spPr>
        <a:xfrm>
          <a:off x="1359975" y="3651863"/>
          <a:ext cx="8905113" cy="10433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129" tIns="78740" rIns="78740" bIns="78740" numCol="1" spcCol="1270" anchor="ctr" anchorCtr="0">
          <a:noAutofit/>
        </a:bodyPr>
        <a:lstStyle/>
        <a:p>
          <a:pPr lvl="0" algn="just" defTabSz="1377950" rtl="0">
            <a:lnSpc>
              <a:spcPct val="90000"/>
            </a:lnSpc>
            <a:spcBef>
              <a:spcPct val="0"/>
            </a:spcBef>
            <a:spcAft>
              <a:spcPct val="35000"/>
            </a:spcAft>
          </a:pP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Cầm</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cố</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mua</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bán</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chấp</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đặt</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cọc</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sổ</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BHXH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dưới</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mọi</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hình</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spc="-42"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thức</a:t>
          </a:r>
          <a:r>
            <a:rPr lang="es-ES" sz="3100" b="1" kern="1200" spc="-42"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100" kern="1200" dirty="0">
            <a:solidFill>
              <a:schemeClr val="bg1"/>
            </a:solidFill>
          </a:endParaRPr>
        </a:p>
      </dsp:txBody>
      <dsp:txXfrm>
        <a:off x="1359975" y="3651863"/>
        <a:ext cx="8905113" cy="1043312"/>
      </dsp:txXfrm>
    </dsp:sp>
    <dsp:sp modelId="{26EA9FCD-B20E-496C-ADDA-D29997696862}">
      <dsp:nvSpPr>
        <dsp:cNvPr id="0" name=""/>
        <dsp:cNvSpPr/>
      </dsp:nvSpPr>
      <dsp:spPr>
        <a:xfrm>
          <a:off x="707905" y="3521449"/>
          <a:ext cx="1304140" cy="130414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5D0A8-2096-46CB-AAC2-A9C471FFA9ED}">
      <dsp:nvSpPr>
        <dsp:cNvPr id="0" name=""/>
        <dsp:cNvSpPr/>
      </dsp:nvSpPr>
      <dsp:spPr>
        <a:xfrm>
          <a:off x="761820" y="5217103"/>
          <a:ext cx="9503267" cy="10433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129" tIns="78740" rIns="78740" bIns="78740" numCol="1" spcCol="1270" anchor="ctr" anchorCtr="0">
          <a:noAutofit/>
        </a:bodyPr>
        <a:lstStyle/>
        <a:p>
          <a:pPr lvl="0" algn="l" defTabSz="1377950" rtl="0">
            <a:lnSpc>
              <a:spcPct val="90000"/>
            </a:lnSpc>
            <a:spcBef>
              <a:spcPct val="0"/>
            </a:spcBef>
            <a:spcAft>
              <a:spcPct val="35000"/>
            </a:spcAft>
          </a:pP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Hành</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vi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khác</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quy</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định</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s-ES" sz="31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luật</a:t>
          </a:r>
          <a:r>
            <a:rPr lang="es-ES" sz="31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100" kern="1200" dirty="0">
            <a:solidFill>
              <a:schemeClr val="bg1"/>
            </a:solidFill>
          </a:endParaRPr>
        </a:p>
      </dsp:txBody>
      <dsp:txXfrm>
        <a:off x="761820" y="5217103"/>
        <a:ext cx="9503267" cy="1043312"/>
      </dsp:txXfrm>
    </dsp:sp>
    <dsp:sp modelId="{41F8EB31-D227-4426-B00E-E106575F18EB}">
      <dsp:nvSpPr>
        <dsp:cNvPr id="0" name=""/>
        <dsp:cNvSpPr/>
      </dsp:nvSpPr>
      <dsp:spPr>
        <a:xfrm>
          <a:off x="109750" y="5086689"/>
          <a:ext cx="1304140" cy="130414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66EA2-6678-4849-9B15-66064D740FFB}">
      <dsp:nvSpPr>
        <dsp:cNvPr id="0" name=""/>
        <dsp:cNvSpPr/>
      </dsp:nvSpPr>
      <dsp:spPr>
        <a:xfrm>
          <a:off x="-7606867" y="-1171869"/>
          <a:ext cx="9125539" cy="9125539"/>
        </a:xfrm>
        <a:prstGeom prst="blockArc">
          <a:avLst>
            <a:gd name="adj1" fmla="val 18900000"/>
            <a:gd name="adj2" fmla="val 2700000"/>
            <a:gd name="adj3" fmla="val 23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49B2F-4944-4CE8-B9FF-06AE91396733}">
      <dsp:nvSpPr>
        <dsp:cNvPr id="0" name=""/>
        <dsp:cNvSpPr/>
      </dsp:nvSpPr>
      <dsp:spPr>
        <a:xfrm>
          <a:off x="1246664" y="739321"/>
          <a:ext cx="9080761" cy="23964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831" tIns="76200" rIns="76200" bIns="76200" numCol="1" spcCol="1270" anchor="ctr" anchorCtr="0">
          <a:noAutofit/>
        </a:bodyPr>
        <a:lstStyle/>
        <a:p>
          <a:pPr lvl="0" algn="just" defTabSz="1333500" rtl="0">
            <a:lnSpc>
              <a:spcPct val="90000"/>
            </a:lnSpc>
            <a:spcBef>
              <a:spcPct val="0"/>
            </a:spcBef>
            <a:spcAft>
              <a:spcPct val="35000"/>
            </a:spcAft>
          </a:pPr>
          <a:r>
            <a:rPr lang="vi-VN" sz="3000" b="1" kern="1200" dirty="0">
              <a:solidFill>
                <a:schemeClr val="bg1"/>
              </a:solidFill>
              <a:latin typeface="Times New Roman" panose="02020603050405020304" pitchFamily="18" charset="0"/>
              <a:ea typeface="Calibri" panose="020F0502020204030204" pitchFamily="34" charset="0"/>
              <a:cs typeface="Arial"/>
              <a:sym typeface="Arial"/>
            </a:rPr>
            <a:t>Bồi thường cho </a:t>
          </a:r>
          <a:r>
            <a:rPr lang="en-US" sz="3000" b="1" kern="1200" dirty="0">
              <a:solidFill>
                <a:schemeClr val="bg1"/>
              </a:solidFill>
              <a:latin typeface="Times New Roman" panose="02020603050405020304" pitchFamily="18" charset="0"/>
              <a:ea typeface="Calibri" panose="020F0502020204030204" pitchFamily="34" charset="0"/>
              <a:cs typeface="Arial"/>
              <a:sym typeface="Arial"/>
            </a:rPr>
            <a:t>NLĐ </a:t>
          </a:r>
          <a:r>
            <a:rPr lang="vi-VN" sz="3000" b="1" kern="1200" dirty="0">
              <a:solidFill>
                <a:schemeClr val="bg1"/>
              </a:solidFill>
              <a:latin typeface="Times New Roman" panose="02020603050405020304" pitchFamily="18" charset="0"/>
              <a:ea typeface="Calibri" panose="020F0502020204030204" pitchFamily="34" charset="0"/>
              <a:cs typeface="Arial"/>
              <a:sym typeface="Arial"/>
            </a:rPr>
            <a:t>theo quy định của pháp luật nếu không thực hiện hoặc thực hiện không đầy đủ trách nhiệm đóng </a:t>
          </a:r>
          <a:r>
            <a:rPr lang="en-US" sz="3000" b="1" kern="1200" dirty="0">
              <a:solidFill>
                <a:schemeClr val="bg1"/>
              </a:solidFill>
              <a:latin typeface="Times New Roman" panose="02020603050405020304" pitchFamily="18" charset="0"/>
              <a:ea typeface="Calibri" panose="020F0502020204030204" pitchFamily="34" charset="0"/>
              <a:cs typeface="Arial"/>
              <a:sym typeface="Arial"/>
            </a:rPr>
            <a:t>BHXH </a:t>
          </a:r>
          <a:r>
            <a:rPr lang="vi-VN" sz="3000" b="1" kern="1200" dirty="0">
              <a:solidFill>
                <a:schemeClr val="bg1"/>
              </a:solidFill>
              <a:latin typeface="Times New Roman" panose="02020603050405020304" pitchFamily="18" charset="0"/>
              <a:ea typeface="Calibri" panose="020F0502020204030204" pitchFamily="34" charset="0"/>
              <a:cs typeface="Arial"/>
              <a:sym typeface="Arial"/>
            </a:rPr>
            <a:t>bắt buộc theo quy định của Luật này mà gây thiệt hại đến quyền, lợi ích hợp pháp của </a:t>
          </a:r>
          <a:r>
            <a:rPr lang="en-US" sz="3000" b="1" kern="1200" dirty="0">
              <a:solidFill>
                <a:schemeClr val="bg1"/>
              </a:solidFill>
              <a:latin typeface="Times New Roman" panose="02020603050405020304" pitchFamily="18" charset="0"/>
              <a:ea typeface="Calibri" panose="020F0502020204030204" pitchFamily="34" charset="0"/>
              <a:cs typeface="Arial"/>
              <a:sym typeface="Arial"/>
            </a:rPr>
            <a:t>NLĐ</a:t>
          </a:r>
          <a:r>
            <a:rPr lang="es-ES" sz="30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000" kern="1200" dirty="0">
            <a:solidFill>
              <a:schemeClr val="bg1"/>
            </a:solidFill>
          </a:endParaRPr>
        </a:p>
      </dsp:txBody>
      <dsp:txXfrm>
        <a:off x="1246664" y="739321"/>
        <a:ext cx="9080761" cy="2396478"/>
      </dsp:txXfrm>
    </dsp:sp>
    <dsp:sp modelId="{2EA6CEAB-32F4-4002-BE45-44BA819C91B6}">
      <dsp:nvSpPr>
        <dsp:cNvPr id="0" name=""/>
        <dsp:cNvSpPr/>
      </dsp:nvSpPr>
      <dsp:spPr>
        <a:xfrm>
          <a:off x="35773" y="726669"/>
          <a:ext cx="2421780" cy="242178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DF709-A726-4944-AC44-7394265325C8}">
      <dsp:nvSpPr>
        <dsp:cNvPr id="0" name=""/>
        <dsp:cNvSpPr/>
      </dsp:nvSpPr>
      <dsp:spPr>
        <a:xfrm>
          <a:off x="1246664" y="3634918"/>
          <a:ext cx="9080761" cy="24186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831" tIns="78740" rIns="78740" bIns="78740" numCol="1" spcCol="1270" anchor="ctr" anchorCtr="0">
          <a:noAutofit/>
        </a:bodyPr>
        <a:lstStyle/>
        <a:p>
          <a:pPr lvl="0" algn="just" defTabSz="1377950" rtl="0">
            <a:lnSpc>
              <a:spcPct val="90000"/>
            </a:lnSpc>
            <a:spcBef>
              <a:spcPct val="0"/>
            </a:spcBef>
            <a:spcAft>
              <a:spcPct val="35000"/>
            </a:spcAft>
          </a:pPr>
          <a:r>
            <a:rPr lang="vi-VN" sz="3100" b="1" kern="1200" dirty="0">
              <a:solidFill>
                <a:schemeClr val="bg1"/>
              </a:solidFill>
              <a:latin typeface="Times New Roman" panose="02020603050405020304" pitchFamily="18" charset="0"/>
              <a:ea typeface="Calibri" panose="020F0502020204030204" pitchFamily="34" charset="0"/>
              <a:cs typeface="Arial"/>
              <a:sym typeface="Arial"/>
            </a:rPr>
            <a:t>Phối hợp, tạo điều kiện để cơ quan </a:t>
          </a:r>
          <a:r>
            <a:rPr lang="en-US" sz="3100" b="1" kern="1200" dirty="0">
              <a:solidFill>
                <a:schemeClr val="bg1"/>
              </a:solidFill>
              <a:latin typeface="Times New Roman" panose="02020603050405020304" pitchFamily="18" charset="0"/>
              <a:ea typeface="Calibri" panose="020F0502020204030204" pitchFamily="34" charset="0"/>
              <a:cs typeface="Arial"/>
              <a:sym typeface="Arial"/>
            </a:rPr>
            <a:t>BHXH </a:t>
          </a:r>
          <a:r>
            <a:rPr lang="vi-VN" sz="3100" b="1" kern="1200" dirty="0">
              <a:solidFill>
                <a:schemeClr val="bg1"/>
              </a:solidFill>
              <a:latin typeface="Times New Roman" panose="02020603050405020304" pitchFamily="18" charset="0"/>
              <a:ea typeface="Calibri" panose="020F0502020204030204" pitchFamily="34" charset="0"/>
              <a:cs typeface="Arial"/>
              <a:sym typeface="Arial"/>
            </a:rPr>
            <a:t>thực hiện thu hồi số tiền </a:t>
          </a:r>
          <a:r>
            <a:rPr lang="en-US" sz="3100" b="1" kern="1200" dirty="0">
              <a:solidFill>
                <a:schemeClr val="bg1"/>
              </a:solidFill>
              <a:latin typeface="Times New Roman" panose="02020603050405020304" pitchFamily="18" charset="0"/>
              <a:ea typeface="Calibri" panose="020F0502020204030204" pitchFamily="34" charset="0"/>
              <a:cs typeface="Arial"/>
              <a:sym typeface="Arial"/>
            </a:rPr>
            <a:t>BHXH </a:t>
          </a:r>
          <a:r>
            <a:rPr lang="vi-VN" sz="3100" b="1" kern="1200" dirty="0">
              <a:solidFill>
                <a:schemeClr val="bg1"/>
              </a:solidFill>
              <a:latin typeface="Times New Roman" panose="02020603050405020304" pitchFamily="18" charset="0"/>
              <a:ea typeface="Calibri" panose="020F0502020204030204" pitchFamily="34" charset="0"/>
              <a:cs typeface="Arial"/>
              <a:sym typeface="Arial"/>
            </a:rPr>
            <a:t>hưởng không đúng quy định của người lao động khi có quyết định của cơ quan có thẩm quyền.</a:t>
          </a:r>
          <a:endParaRPr lang="en-US" sz="3100" kern="1200" dirty="0">
            <a:solidFill>
              <a:schemeClr val="bg1"/>
            </a:solidFill>
          </a:endParaRPr>
        </a:p>
      </dsp:txBody>
      <dsp:txXfrm>
        <a:off x="1246664" y="3634918"/>
        <a:ext cx="9080761" cy="2418642"/>
      </dsp:txXfrm>
    </dsp:sp>
    <dsp:sp modelId="{26EA9FCD-B20E-496C-ADDA-D29997696862}">
      <dsp:nvSpPr>
        <dsp:cNvPr id="0" name=""/>
        <dsp:cNvSpPr/>
      </dsp:nvSpPr>
      <dsp:spPr>
        <a:xfrm>
          <a:off x="35773" y="3633349"/>
          <a:ext cx="2421780" cy="242178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7103" cy="338266"/>
          </a:xfrm>
          <a:prstGeom prst="rect">
            <a:avLst/>
          </a:prstGeom>
        </p:spPr>
        <p:txBody>
          <a:bodyPr vert="horz" lIns="75520" tIns="37760" rIns="75520" bIns="37760" rtlCol="0"/>
          <a:lstStyle>
            <a:lvl1pPr algn="l">
              <a:defRPr sz="1000"/>
            </a:lvl1pPr>
          </a:lstStyle>
          <a:p>
            <a:endParaRPr lang="en-US"/>
          </a:p>
        </p:txBody>
      </p:sp>
      <p:sp>
        <p:nvSpPr>
          <p:cNvPr id="3" name="Date Placeholder 2"/>
          <p:cNvSpPr>
            <a:spLocks noGrp="1"/>
          </p:cNvSpPr>
          <p:nvPr>
            <p:ph type="dt" idx="1"/>
          </p:nvPr>
        </p:nvSpPr>
        <p:spPr>
          <a:xfrm>
            <a:off x="5589949" y="0"/>
            <a:ext cx="4277103" cy="338266"/>
          </a:xfrm>
          <a:prstGeom prst="rect">
            <a:avLst/>
          </a:prstGeom>
        </p:spPr>
        <p:txBody>
          <a:bodyPr vert="horz" lIns="75520" tIns="37760" rIns="75520" bIns="37760" rtlCol="0"/>
          <a:lstStyle>
            <a:lvl1pPr algn="r">
              <a:defRPr sz="1000"/>
            </a:lvl1pPr>
          </a:lstStyle>
          <a:p>
            <a:fld id="{B1C28CD5-1707-4203-8878-219339F576A0}" type="datetimeFigureOut">
              <a:rPr lang="en-US" smtClean="0"/>
              <a:t>15/06/2025</a:t>
            </a:fld>
            <a:endParaRPr lang="en-US"/>
          </a:p>
        </p:txBody>
      </p:sp>
      <p:sp>
        <p:nvSpPr>
          <p:cNvPr id="4" name="Slide Image Placeholder 3"/>
          <p:cNvSpPr>
            <a:spLocks noGrp="1" noRot="1" noChangeAspect="1"/>
          </p:cNvSpPr>
          <p:nvPr>
            <p:ph type="sldImg" idx="2"/>
          </p:nvPr>
        </p:nvSpPr>
        <p:spPr>
          <a:xfrm>
            <a:off x="2916238" y="841375"/>
            <a:ext cx="4037012" cy="2273300"/>
          </a:xfrm>
          <a:prstGeom prst="rect">
            <a:avLst/>
          </a:prstGeom>
          <a:noFill/>
          <a:ln w="12700">
            <a:solidFill>
              <a:prstClr val="black"/>
            </a:solidFill>
          </a:ln>
        </p:spPr>
        <p:txBody>
          <a:bodyPr vert="horz" lIns="75520" tIns="37760" rIns="75520" bIns="37760" rtlCol="0" anchor="ctr"/>
          <a:lstStyle/>
          <a:p>
            <a:endParaRPr lang="en-US"/>
          </a:p>
        </p:txBody>
      </p:sp>
      <p:sp>
        <p:nvSpPr>
          <p:cNvPr id="5" name="Notes Placeholder 4"/>
          <p:cNvSpPr>
            <a:spLocks noGrp="1"/>
          </p:cNvSpPr>
          <p:nvPr>
            <p:ph type="body" sz="quarter" idx="3"/>
          </p:nvPr>
        </p:nvSpPr>
        <p:spPr>
          <a:xfrm>
            <a:off x="986462" y="3242325"/>
            <a:ext cx="7896565" cy="2651468"/>
          </a:xfrm>
          <a:prstGeom prst="rect">
            <a:avLst/>
          </a:prstGeom>
        </p:spPr>
        <p:txBody>
          <a:bodyPr vert="horz" lIns="75520" tIns="37760" rIns="75520" bIns="377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97499"/>
            <a:ext cx="4277103" cy="338265"/>
          </a:xfrm>
          <a:prstGeom prst="rect">
            <a:avLst/>
          </a:prstGeom>
        </p:spPr>
        <p:txBody>
          <a:bodyPr vert="horz" lIns="75520" tIns="37760" rIns="75520" bIns="37760" rtlCol="0" anchor="b"/>
          <a:lstStyle>
            <a:lvl1pPr algn="l">
              <a:defRPr sz="1000"/>
            </a:lvl1pPr>
          </a:lstStyle>
          <a:p>
            <a:endParaRPr lang="en-US"/>
          </a:p>
        </p:txBody>
      </p:sp>
      <p:sp>
        <p:nvSpPr>
          <p:cNvPr id="7" name="Slide Number Placeholder 6"/>
          <p:cNvSpPr>
            <a:spLocks noGrp="1"/>
          </p:cNvSpPr>
          <p:nvPr>
            <p:ph type="sldNum" sz="quarter" idx="5"/>
          </p:nvPr>
        </p:nvSpPr>
        <p:spPr>
          <a:xfrm>
            <a:off x="5589949" y="6397499"/>
            <a:ext cx="4277103" cy="338265"/>
          </a:xfrm>
          <a:prstGeom prst="rect">
            <a:avLst/>
          </a:prstGeom>
        </p:spPr>
        <p:txBody>
          <a:bodyPr vert="horz" lIns="75520" tIns="37760" rIns="75520" bIns="37760" rtlCol="0" anchor="b"/>
          <a:lstStyle>
            <a:lvl1pPr algn="r">
              <a:defRPr sz="1000"/>
            </a:lvl1pPr>
          </a:lstStyle>
          <a:p>
            <a:fld id="{BD1CC8E8-1C17-4D44-AA09-C03F46F5029A}" type="slidenum">
              <a:rPr lang="en-US" smtClean="0"/>
              <a:t>‹#›</a:t>
            </a:fld>
            <a:endParaRPr lang="en-US"/>
          </a:p>
        </p:txBody>
      </p:sp>
    </p:spTree>
    <p:extLst>
      <p:ext uri="{BB962C8B-B14F-4D97-AF65-F5344CB8AC3E}">
        <p14:creationId xmlns:p14="http://schemas.microsoft.com/office/powerpoint/2010/main" val="419610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5635F2FD-1489-5581-2078-E40934EE7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9CED8EB1-10F2-390C-155B-71C6873DB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16388" name="Slide Number Placeholder 3">
            <a:extLst>
              <a:ext uri="{FF2B5EF4-FFF2-40B4-BE49-F238E27FC236}">
                <a16:creationId xmlns:a16="http://schemas.microsoft.com/office/drawing/2014/main" xmlns="" id="{A8CDDADE-911C-BC66-2470-4572C3524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648639" indent="-249476">
              <a:defRPr>
                <a:solidFill>
                  <a:schemeClr val="tx1"/>
                </a:solidFill>
                <a:latin typeface="Times New Roman" panose="02020603050405020304" pitchFamily="18" charset="0"/>
              </a:defRPr>
            </a:lvl2pPr>
            <a:lvl3pPr marL="997906" indent="-199581">
              <a:defRPr>
                <a:solidFill>
                  <a:schemeClr val="tx1"/>
                </a:solidFill>
                <a:latin typeface="Times New Roman" panose="02020603050405020304" pitchFamily="18" charset="0"/>
              </a:defRPr>
            </a:lvl3pPr>
            <a:lvl4pPr marL="1397068" indent="-199581">
              <a:defRPr>
                <a:solidFill>
                  <a:schemeClr val="tx1"/>
                </a:solidFill>
                <a:latin typeface="Times New Roman" panose="02020603050405020304" pitchFamily="18" charset="0"/>
              </a:defRPr>
            </a:lvl4pPr>
            <a:lvl5pPr marL="1796232" indent="-199581">
              <a:defRPr>
                <a:solidFill>
                  <a:schemeClr val="tx1"/>
                </a:solidFill>
                <a:latin typeface="Times New Roman" panose="02020603050405020304" pitchFamily="18" charset="0"/>
              </a:defRPr>
            </a:lvl5pPr>
            <a:lvl6pPr marL="2195394" indent="-199581" eaLnBrk="0" fontAlgn="base" hangingPunct="0">
              <a:spcBef>
                <a:spcPct val="0"/>
              </a:spcBef>
              <a:spcAft>
                <a:spcPct val="0"/>
              </a:spcAft>
              <a:defRPr>
                <a:solidFill>
                  <a:schemeClr val="tx1"/>
                </a:solidFill>
                <a:latin typeface="Times New Roman" panose="02020603050405020304" pitchFamily="18" charset="0"/>
              </a:defRPr>
            </a:lvl6pPr>
            <a:lvl7pPr marL="2594557" indent="-199581" eaLnBrk="0" fontAlgn="base" hangingPunct="0">
              <a:spcBef>
                <a:spcPct val="0"/>
              </a:spcBef>
              <a:spcAft>
                <a:spcPct val="0"/>
              </a:spcAft>
              <a:defRPr>
                <a:solidFill>
                  <a:schemeClr val="tx1"/>
                </a:solidFill>
                <a:latin typeface="Times New Roman" panose="02020603050405020304" pitchFamily="18" charset="0"/>
              </a:defRPr>
            </a:lvl7pPr>
            <a:lvl8pPr marL="2993719" indent="-199581" eaLnBrk="0" fontAlgn="base" hangingPunct="0">
              <a:spcBef>
                <a:spcPct val="0"/>
              </a:spcBef>
              <a:spcAft>
                <a:spcPct val="0"/>
              </a:spcAft>
              <a:defRPr>
                <a:solidFill>
                  <a:schemeClr val="tx1"/>
                </a:solidFill>
                <a:latin typeface="Times New Roman" panose="02020603050405020304" pitchFamily="18" charset="0"/>
              </a:defRPr>
            </a:lvl8pPr>
            <a:lvl9pPr marL="3392881" indent="-199581" eaLnBrk="0" fontAlgn="base" hangingPunct="0">
              <a:spcBef>
                <a:spcPct val="0"/>
              </a:spcBef>
              <a:spcAft>
                <a:spcPct val="0"/>
              </a:spcAft>
              <a:defRPr>
                <a:solidFill>
                  <a:schemeClr val="tx1"/>
                </a:solidFill>
                <a:latin typeface="Times New Roman" panose="02020603050405020304" pitchFamily="18" charset="0"/>
              </a:defRPr>
            </a:lvl9pPr>
          </a:lstStyle>
          <a:p>
            <a:pPr defTabSz="798325" rtl="0" fontAlgn="base">
              <a:spcBef>
                <a:spcPct val="0"/>
              </a:spcBef>
              <a:spcAft>
                <a:spcPct val="0"/>
              </a:spcAft>
              <a:defRPr/>
            </a:pPr>
            <a:fld id="{46ABE777-2345-4E34-AA45-F04CAE1EFDB2}" type="slidenum">
              <a:rPr lang="en-US" altLang="en-US" sz="1100" kern="1200">
                <a:solidFill>
                  <a:prstClr val="black"/>
                </a:solidFill>
                <a:ea typeface="+mn-ea"/>
                <a:cs typeface="+mn-cs"/>
              </a:rPr>
              <a:pPr defTabSz="798325" rtl="0" fontAlgn="base">
                <a:spcBef>
                  <a:spcPct val="0"/>
                </a:spcBef>
                <a:spcAft>
                  <a:spcPct val="0"/>
                </a:spcAft>
                <a:defRPr/>
              </a:pPr>
              <a:t>1</a:t>
            </a:fld>
            <a:endParaRPr lang="en-US" altLang="en-US" sz="1100" kern="1200">
              <a:solidFill>
                <a:prstClr val="black"/>
              </a:solidFill>
              <a:ea typeface="+mn-ea"/>
              <a:cs typeface="+mn-cs"/>
            </a:endParaRPr>
          </a:p>
        </p:txBody>
      </p:sp>
    </p:spTree>
    <p:extLst>
      <p:ext uri="{BB962C8B-B14F-4D97-AF65-F5344CB8AC3E}">
        <p14:creationId xmlns:p14="http://schemas.microsoft.com/office/powerpoint/2010/main" val="135109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CC8E8-1C17-4D44-AA09-C03F46F5029A}" type="slidenum">
              <a:rPr lang="en-US" smtClean="0"/>
              <a:t>5</a:t>
            </a:fld>
            <a:endParaRPr lang="en-US"/>
          </a:p>
        </p:txBody>
      </p:sp>
    </p:spTree>
    <p:extLst>
      <p:ext uri="{BB962C8B-B14F-4D97-AF65-F5344CB8AC3E}">
        <p14:creationId xmlns:p14="http://schemas.microsoft.com/office/powerpoint/2010/main" val="23841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extLst>
      <p:ext uri="{BB962C8B-B14F-4D97-AF65-F5344CB8AC3E}">
        <p14:creationId xmlns:p14="http://schemas.microsoft.com/office/powerpoint/2010/main" val="346414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extLst>
      <p:ext uri="{BB962C8B-B14F-4D97-AF65-F5344CB8AC3E}">
        <p14:creationId xmlns:p14="http://schemas.microsoft.com/office/powerpoint/2010/main" val="224504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extLst>
      <p:ext uri="{BB962C8B-B14F-4D97-AF65-F5344CB8AC3E}">
        <p14:creationId xmlns:p14="http://schemas.microsoft.com/office/powerpoint/2010/main" val="91380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25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859511" cy="6031992"/>
          </a:xfrm>
          <a:prstGeom prst="rect">
            <a:avLst/>
          </a:prstGeom>
        </p:spPr>
      </p:pic>
      <p:sp>
        <p:nvSpPr>
          <p:cNvPr id="2" name="Holder 2"/>
          <p:cNvSpPr>
            <a:spLocks noGrp="1"/>
          </p:cNvSpPr>
          <p:nvPr>
            <p:ph type="ctrTitle"/>
          </p:nvPr>
        </p:nvSpPr>
        <p:spPr>
          <a:xfrm>
            <a:off x="1579626" y="1400286"/>
            <a:ext cx="9705847" cy="1337310"/>
          </a:xfrm>
          <a:prstGeom prst="rect">
            <a:avLst/>
          </a:prstGeom>
        </p:spPr>
        <p:txBody>
          <a:bodyPr wrap="square" lIns="0" tIns="0" rIns="0" bIns="0">
            <a:spAutoFit/>
          </a:bodyPr>
          <a:lstStyle>
            <a:lvl1pPr>
              <a:defRPr sz="3800" b="1" i="0">
                <a:solidFill>
                  <a:srgbClr val="1370AD"/>
                </a:solidFill>
                <a:latin typeface="Times New Roman"/>
                <a:cs typeface="Times New Roman"/>
              </a:defRPr>
            </a:lvl1pPr>
          </a:lstStyle>
          <a:p>
            <a:endParaRPr dirty="0"/>
          </a:p>
        </p:txBody>
      </p:sp>
      <p:sp>
        <p:nvSpPr>
          <p:cNvPr id="3" name="Holder 3"/>
          <p:cNvSpPr>
            <a:spLocks noGrp="1"/>
          </p:cNvSpPr>
          <p:nvPr>
            <p:ph type="subTitle" idx="4"/>
          </p:nvPr>
        </p:nvSpPr>
        <p:spPr>
          <a:xfrm>
            <a:off x="1929765" y="4053840"/>
            <a:ext cx="9005570" cy="1809750"/>
          </a:xfrm>
          <a:prstGeom prst="rect">
            <a:avLst/>
          </a:prstGeom>
        </p:spPr>
        <p:txBody>
          <a:bodyPr wrap="square" lIns="0" tIns="0" rIns="0" bIns="0">
            <a:spAutoFit/>
          </a:bodyPr>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3255" y="288219"/>
            <a:ext cx="10613708" cy="12065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43255" y="2493433"/>
            <a:ext cx="514604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51126" y="2493433"/>
            <a:ext cx="514604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43255" y="1656927"/>
            <a:ext cx="5146040" cy="694944"/>
          </a:xfrm>
          <a:prstGeom prst="roundRect">
            <a:avLst>
              <a:gd name="adj" fmla="val 16667"/>
            </a:avLst>
          </a:prstGeom>
          <a:solidFill>
            <a:schemeClr val="accent1"/>
          </a:solidFill>
        </p:spPr>
        <p:txBody>
          <a:bodyPr rtlCol="0" anchor="ctr">
            <a:noAutofit/>
          </a:bodyPr>
          <a:lstStyle>
            <a:lvl1pPr marL="0" indent="0">
              <a:buFontTx/>
              <a:buNone/>
              <a:defRPr sz="211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6110923" y="1656927"/>
            <a:ext cx="5146040" cy="694944"/>
          </a:xfrm>
          <a:prstGeom prst="roundRect">
            <a:avLst>
              <a:gd name="adj" fmla="val 16667"/>
            </a:avLst>
          </a:prstGeom>
          <a:solidFill>
            <a:schemeClr val="accent1"/>
          </a:solidFill>
        </p:spPr>
        <p:txBody>
          <a:bodyPr rtlCol="0" anchor="ctr">
            <a:noAutofit/>
          </a:bodyPr>
          <a:lstStyle>
            <a:lvl1pPr marL="0" indent="0">
              <a:buFontTx/>
              <a:buNone/>
              <a:defRPr sz="211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xmlns="" id="{830F4C4C-904A-7CC4-4AD7-E7CCB6B3BF25}"/>
              </a:ext>
            </a:extLst>
          </p:cNvPr>
          <p:cNvSpPr>
            <a:spLocks noGrp="1"/>
          </p:cNvSpPr>
          <p:nvPr>
            <p:ph type="dt" sz="half" idx="10"/>
          </p:nvPr>
        </p:nvSpPr>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8" name="Footer Placeholder 2">
            <a:extLst>
              <a:ext uri="{FF2B5EF4-FFF2-40B4-BE49-F238E27FC236}">
                <a16:creationId xmlns:a16="http://schemas.microsoft.com/office/drawing/2014/main" xmlns="" id="{AF4E8CB6-6797-42CE-5AE1-D0AAFE415D22}"/>
              </a:ext>
            </a:extLst>
          </p:cNvPr>
          <p:cNvSpPr>
            <a:spLocks noGrp="1"/>
          </p:cNvSpPr>
          <p:nvPr>
            <p:ph type="ftr" sz="quarter" idx="11"/>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9" name="Slide Number Placeholder 22">
            <a:extLst>
              <a:ext uri="{FF2B5EF4-FFF2-40B4-BE49-F238E27FC236}">
                <a16:creationId xmlns:a16="http://schemas.microsoft.com/office/drawing/2014/main" xmlns="" id="{075B2DD0-AE12-755C-A840-0BBE5CC5F093}"/>
              </a:ext>
            </a:extLst>
          </p:cNvPr>
          <p:cNvSpPr>
            <a:spLocks noGrp="1"/>
          </p:cNvSpPr>
          <p:nvPr>
            <p:ph type="sldNum" sz="quarter" idx="12"/>
          </p:nvPr>
        </p:nvSpPr>
        <p:spPr/>
        <p:txBody>
          <a:bodyPr/>
          <a:lstStyle>
            <a:lvl1pPr>
              <a:defRPr/>
            </a:lvl1pPr>
          </a:lstStyle>
          <a:p>
            <a:pPr defTabSz="964875" rtl="0" fontAlgn="base">
              <a:spcBef>
                <a:spcPct val="0"/>
              </a:spcBef>
              <a:spcAft>
                <a:spcPct val="0"/>
              </a:spcAft>
              <a:defRPr/>
            </a:pPr>
            <a:fld id="{8A7922E3-14E5-46F6-BD6C-293A873B9B09}"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2971224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xmlns="" id="{C26CB7D5-B6A2-4E31-943B-D70C20F47655}"/>
              </a:ext>
            </a:extLst>
          </p:cNvPr>
          <p:cNvSpPr>
            <a:spLocks noGrp="1"/>
          </p:cNvSpPr>
          <p:nvPr>
            <p:ph type="dt" sz="half" idx="10"/>
          </p:nvPr>
        </p:nvSpPr>
        <p:spPr/>
        <p:txBody>
          <a:bodyPr rtlCol="0"/>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4" name="Slide Number Placeholder 6">
            <a:extLst>
              <a:ext uri="{FF2B5EF4-FFF2-40B4-BE49-F238E27FC236}">
                <a16:creationId xmlns:a16="http://schemas.microsoft.com/office/drawing/2014/main" xmlns="" id="{5D807207-B402-44CD-73A4-0A1FC5509217}"/>
              </a:ext>
            </a:extLst>
          </p:cNvPr>
          <p:cNvSpPr>
            <a:spLocks noGrp="1"/>
          </p:cNvSpPr>
          <p:nvPr>
            <p:ph type="sldNum" sz="quarter" idx="11"/>
          </p:nvPr>
        </p:nvSpPr>
        <p:spPr/>
        <p:txBody>
          <a:bodyPr/>
          <a:lstStyle>
            <a:lvl1pPr>
              <a:defRPr/>
            </a:lvl1pPr>
          </a:lstStyle>
          <a:p>
            <a:pPr defTabSz="964875" rtl="0" fontAlgn="base">
              <a:spcBef>
                <a:spcPct val="0"/>
              </a:spcBef>
              <a:spcAft>
                <a:spcPct val="0"/>
              </a:spcAft>
              <a:defRPr/>
            </a:pPr>
            <a:fld id="{93B91045-4904-47F8-BC8A-4703100A6A6C}"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
        <p:nvSpPr>
          <p:cNvPr id="5" name="Footer Placeholder 7">
            <a:extLst>
              <a:ext uri="{FF2B5EF4-FFF2-40B4-BE49-F238E27FC236}">
                <a16:creationId xmlns:a16="http://schemas.microsoft.com/office/drawing/2014/main" xmlns="" id="{9D8F1F6E-9364-7CB6-55B2-588AB31DBBB7}"/>
              </a:ext>
            </a:extLst>
          </p:cNvPr>
          <p:cNvSpPr>
            <a:spLocks noGrp="1"/>
          </p:cNvSpPr>
          <p:nvPr>
            <p:ph type="ftr" sz="quarter" idx="12"/>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988447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xmlns="" id="{82A6C9D3-CD99-A5D8-2A71-AD023A534DCE}"/>
              </a:ext>
            </a:extLst>
          </p:cNvPr>
          <p:cNvSpPr>
            <a:spLocks noGrp="1"/>
          </p:cNvSpPr>
          <p:nvPr>
            <p:ph type="dt" sz="half" idx="10"/>
          </p:nvPr>
        </p:nvSpPr>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3" name="Footer Placeholder 2">
            <a:extLst>
              <a:ext uri="{FF2B5EF4-FFF2-40B4-BE49-F238E27FC236}">
                <a16:creationId xmlns:a16="http://schemas.microsoft.com/office/drawing/2014/main" xmlns="" id="{7190BE2E-75FE-2D45-DF64-68B5BB6B4636}"/>
              </a:ext>
            </a:extLst>
          </p:cNvPr>
          <p:cNvSpPr>
            <a:spLocks noGrp="1"/>
          </p:cNvSpPr>
          <p:nvPr>
            <p:ph type="ftr" sz="quarter" idx="11"/>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4" name="Slide Number Placeholder 22">
            <a:extLst>
              <a:ext uri="{FF2B5EF4-FFF2-40B4-BE49-F238E27FC236}">
                <a16:creationId xmlns:a16="http://schemas.microsoft.com/office/drawing/2014/main" xmlns="" id="{C987B4E6-D15E-BDE9-9CBF-C0712D813F8F}"/>
              </a:ext>
            </a:extLst>
          </p:cNvPr>
          <p:cNvSpPr>
            <a:spLocks noGrp="1"/>
          </p:cNvSpPr>
          <p:nvPr>
            <p:ph type="sldNum" sz="quarter" idx="12"/>
          </p:nvPr>
        </p:nvSpPr>
        <p:spPr/>
        <p:txBody>
          <a:bodyPr/>
          <a:lstStyle>
            <a:lvl1pPr>
              <a:defRPr/>
            </a:lvl1pPr>
          </a:lstStyle>
          <a:p>
            <a:pPr defTabSz="964875" rtl="0" fontAlgn="base">
              <a:spcBef>
                <a:spcPct val="0"/>
              </a:spcBef>
              <a:spcAft>
                <a:spcPct val="0"/>
              </a:spcAft>
              <a:defRPr/>
            </a:pPr>
            <a:fld id="{1F86BDBC-DCE4-4C5B-8DD3-04303EC92952}"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1759225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xmlns="" id="{8E066EE8-ACD9-092A-D0F9-A46B83D7EEBE}"/>
              </a:ext>
            </a:extLst>
          </p:cNvPr>
          <p:cNvSpPr>
            <a:spLocks noChangeShapeType="1"/>
          </p:cNvSpPr>
          <p:nvPr/>
        </p:nvSpPr>
        <p:spPr bwMode="auto">
          <a:xfrm>
            <a:off x="12329054" y="0"/>
            <a:ext cx="0" cy="7239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Straight Connector 5">
            <a:extLst>
              <a:ext uri="{FF2B5EF4-FFF2-40B4-BE49-F238E27FC236}">
                <a16:creationId xmlns:a16="http://schemas.microsoft.com/office/drawing/2014/main" xmlns="" id="{DA32656B-11A4-9E22-CE82-C237B07D71E4}"/>
              </a:ext>
            </a:extLst>
          </p:cNvPr>
          <p:cNvSpPr>
            <a:spLocks noChangeShapeType="1"/>
          </p:cNvSpPr>
          <p:nvPr/>
        </p:nvSpPr>
        <p:spPr bwMode="auto">
          <a:xfrm>
            <a:off x="8791152" y="0"/>
            <a:ext cx="0" cy="7239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Straight Connector 17">
            <a:extLst>
              <a:ext uri="{FF2B5EF4-FFF2-40B4-BE49-F238E27FC236}">
                <a16:creationId xmlns:a16="http://schemas.microsoft.com/office/drawing/2014/main" xmlns="" id="{DC9AECEF-AD44-393F-E4C1-8F493B3514FA}"/>
              </a:ext>
            </a:extLst>
          </p:cNvPr>
          <p:cNvSpPr>
            <a:spLocks noChangeShapeType="1"/>
          </p:cNvSpPr>
          <p:nvPr/>
        </p:nvSpPr>
        <p:spPr bwMode="auto">
          <a:xfrm>
            <a:off x="8712979" y="0"/>
            <a:ext cx="0" cy="7239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 name="Straight Connector 18">
            <a:extLst>
              <a:ext uri="{FF2B5EF4-FFF2-40B4-BE49-F238E27FC236}">
                <a16:creationId xmlns:a16="http://schemas.microsoft.com/office/drawing/2014/main" xmlns="" id="{A78A2275-3CA9-7E53-E0E7-046F70823A8B}"/>
              </a:ext>
            </a:extLst>
          </p:cNvPr>
          <p:cNvSpPr>
            <a:spLocks noChangeShapeType="1"/>
          </p:cNvSpPr>
          <p:nvPr/>
        </p:nvSpPr>
        <p:spPr bwMode="auto">
          <a:xfrm>
            <a:off x="12650682" y="0"/>
            <a:ext cx="0" cy="7239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 name="Rectangle 8">
            <a:extLst>
              <a:ext uri="{FF2B5EF4-FFF2-40B4-BE49-F238E27FC236}">
                <a16:creationId xmlns:a16="http://schemas.microsoft.com/office/drawing/2014/main" xmlns="" id="{8B5F7E20-BB3A-0D13-8448-27A94D36273E}"/>
              </a:ext>
            </a:extLst>
          </p:cNvPr>
          <p:cNvSpPr/>
          <p:nvPr/>
        </p:nvSpPr>
        <p:spPr bwMode="auto">
          <a:xfrm>
            <a:off x="12436263" y="0"/>
            <a:ext cx="428837" cy="7239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Straight Connector 20">
            <a:extLst>
              <a:ext uri="{FF2B5EF4-FFF2-40B4-BE49-F238E27FC236}">
                <a16:creationId xmlns:a16="http://schemas.microsoft.com/office/drawing/2014/main" xmlns="" id="{63907D0D-9BFB-98EE-C28B-E84EDEF5E3A3}"/>
              </a:ext>
            </a:extLst>
          </p:cNvPr>
          <p:cNvSpPr>
            <a:spLocks noChangeShapeType="1"/>
          </p:cNvSpPr>
          <p:nvPr/>
        </p:nvSpPr>
        <p:spPr bwMode="auto">
          <a:xfrm>
            <a:off x="12543473" y="0"/>
            <a:ext cx="0" cy="7239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xmlns="" id="{C26C4BB9-8DC8-E923-22ED-117C7898647D}"/>
              </a:ext>
            </a:extLst>
          </p:cNvPr>
          <p:cNvSpPr/>
          <p:nvPr/>
        </p:nvSpPr>
        <p:spPr>
          <a:xfrm>
            <a:off x="11475849" y="6032502"/>
            <a:ext cx="772800" cy="57979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2" name="Title 1"/>
          <p:cNvSpPr>
            <a:spLocks noGrp="1"/>
          </p:cNvSpPr>
          <p:nvPr>
            <p:ph type="title"/>
          </p:nvPr>
        </p:nvSpPr>
        <p:spPr>
          <a:xfrm rot="5400000">
            <a:off x="5852525" y="3297873"/>
            <a:ext cx="6659880" cy="643255"/>
          </a:xfrm>
        </p:spPr>
        <p:txBody>
          <a:bodyPr/>
          <a:lstStyle>
            <a:lvl1pPr algn="l">
              <a:buNone/>
              <a:defRPr sz="2110" b="1" cap="small" baseline="0"/>
            </a:lvl1pPr>
          </a:lstStyle>
          <a:p>
            <a:r>
              <a:rPr lang="en-US"/>
              <a:t>Click to edit Master title style</a:t>
            </a:r>
          </a:p>
        </p:txBody>
      </p:sp>
      <p:sp>
        <p:nvSpPr>
          <p:cNvPr id="3" name="Text Placeholder 2"/>
          <p:cNvSpPr>
            <a:spLocks noGrp="1"/>
          </p:cNvSpPr>
          <p:nvPr>
            <p:ph type="body" idx="2"/>
          </p:nvPr>
        </p:nvSpPr>
        <p:spPr>
          <a:xfrm>
            <a:off x="9584499" y="289560"/>
            <a:ext cx="2148472" cy="5260340"/>
          </a:xfrm>
        </p:spPr>
        <p:txBody>
          <a:bodyPr/>
          <a:lstStyle>
            <a:lvl1pPr marL="0" indent="0">
              <a:spcBef>
                <a:spcPts val="422"/>
              </a:spcBef>
              <a:spcAft>
                <a:spcPts val="1055"/>
              </a:spcAft>
              <a:buNone/>
              <a:defRPr sz="1266"/>
            </a:lvl1pPr>
            <a:lvl2pPr>
              <a:buNone/>
              <a:defRPr sz="1266"/>
            </a:lvl2pPr>
            <a:lvl3pPr>
              <a:buNone/>
              <a:defRPr sz="1055"/>
            </a:lvl3pPr>
            <a:lvl4pPr>
              <a:buNone/>
              <a:defRPr sz="950"/>
            </a:lvl4pPr>
            <a:lvl5pPr>
              <a:buNone/>
              <a:defRPr sz="950"/>
            </a:lvl5pPr>
          </a:lstStyle>
          <a:p>
            <a:pPr lvl="0"/>
            <a:r>
              <a:rPr lang="en-US"/>
              <a:t>Click to edit Master text styles</a:t>
            </a:r>
          </a:p>
        </p:txBody>
      </p:sp>
      <p:sp>
        <p:nvSpPr>
          <p:cNvPr id="18" name="Content Placeholder 17"/>
          <p:cNvSpPr>
            <a:spLocks noGrp="1"/>
          </p:cNvSpPr>
          <p:nvPr>
            <p:ph sz="quarter" idx="1"/>
          </p:nvPr>
        </p:nvSpPr>
        <p:spPr>
          <a:xfrm>
            <a:off x="428837" y="289560"/>
            <a:ext cx="7933478" cy="66791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xmlns="" id="{97451B41-8E70-9124-3E29-D35AE663D328}"/>
              </a:ext>
            </a:extLst>
          </p:cNvPr>
          <p:cNvSpPr>
            <a:spLocks noGrp="1"/>
          </p:cNvSpPr>
          <p:nvPr>
            <p:ph type="dt" sz="half" idx="10"/>
          </p:nvPr>
        </p:nvSpPr>
        <p:spPr/>
        <p:txBody>
          <a:bodyPr rtlCol="0"/>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13" name="Slide Number Placeholder 21">
            <a:extLst>
              <a:ext uri="{FF2B5EF4-FFF2-40B4-BE49-F238E27FC236}">
                <a16:creationId xmlns:a16="http://schemas.microsoft.com/office/drawing/2014/main" xmlns="" id="{3AAA05D0-EF48-C0CE-E135-3F7FD4E7681E}"/>
              </a:ext>
            </a:extLst>
          </p:cNvPr>
          <p:cNvSpPr>
            <a:spLocks noGrp="1"/>
          </p:cNvSpPr>
          <p:nvPr>
            <p:ph type="sldNum" sz="quarter" idx="11"/>
          </p:nvPr>
        </p:nvSpPr>
        <p:spPr/>
        <p:txBody>
          <a:bodyPr/>
          <a:lstStyle>
            <a:lvl1pPr>
              <a:defRPr/>
            </a:lvl1pPr>
          </a:lstStyle>
          <a:p>
            <a:pPr defTabSz="964875" rtl="0" fontAlgn="base">
              <a:spcBef>
                <a:spcPct val="0"/>
              </a:spcBef>
              <a:spcAft>
                <a:spcPct val="0"/>
              </a:spcAft>
              <a:defRPr/>
            </a:pPr>
            <a:fld id="{6469BDDD-69F2-4404-A6D4-0B3A2B1B6946}"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
        <p:nvSpPr>
          <p:cNvPr id="14" name="Footer Placeholder 22">
            <a:extLst>
              <a:ext uri="{FF2B5EF4-FFF2-40B4-BE49-F238E27FC236}">
                <a16:creationId xmlns:a16="http://schemas.microsoft.com/office/drawing/2014/main" xmlns="" id="{5D465436-6D50-AF6C-4D73-481651ADFE3E}"/>
              </a:ext>
            </a:extLst>
          </p:cNvPr>
          <p:cNvSpPr>
            <a:spLocks noGrp="1"/>
          </p:cNvSpPr>
          <p:nvPr>
            <p:ph type="ftr" sz="quarter" idx="12"/>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09517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xmlns="" id="{6E0576F9-A50F-6133-E2A2-458B527BC410}"/>
              </a:ext>
            </a:extLst>
          </p:cNvPr>
          <p:cNvSpPr>
            <a:spLocks noChangeShapeType="1"/>
          </p:cNvSpPr>
          <p:nvPr/>
        </p:nvSpPr>
        <p:spPr bwMode="auto">
          <a:xfrm>
            <a:off x="12329054" y="0"/>
            <a:ext cx="0" cy="7239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 name="Oval 5">
            <a:extLst>
              <a:ext uri="{FF2B5EF4-FFF2-40B4-BE49-F238E27FC236}">
                <a16:creationId xmlns:a16="http://schemas.microsoft.com/office/drawing/2014/main" xmlns="" id="{A4A46673-BFE9-28A0-67BF-C89753693A91}"/>
              </a:ext>
            </a:extLst>
          </p:cNvPr>
          <p:cNvSpPr/>
          <p:nvPr/>
        </p:nvSpPr>
        <p:spPr>
          <a:xfrm>
            <a:off x="11475849" y="6032502"/>
            <a:ext cx="772800" cy="57979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7" name="Straight Connector 17">
            <a:extLst>
              <a:ext uri="{FF2B5EF4-FFF2-40B4-BE49-F238E27FC236}">
                <a16:creationId xmlns:a16="http://schemas.microsoft.com/office/drawing/2014/main" xmlns="" id="{BE231D52-E71E-56E4-8C39-F5E3902E8A72}"/>
              </a:ext>
            </a:extLst>
          </p:cNvPr>
          <p:cNvSpPr>
            <a:spLocks noChangeShapeType="1"/>
          </p:cNvSpPr>
          <p:nvPr/>
        </p:nvSpPr>
        <p:spPr bwMode="auto">
          <a:xfrm>
            <a:off x="12650682" y="0"/>
            <a:ext cx="0" cy="7239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 name="Rectangle 7">
            <a:extLst>
              <a:ext uri="{FF2B5EF4-FFF2-40B4-BE49-F238E27FC236}">
                <a16:creationId xmlns:a16="http://schemas.microsoft.com/office/drawing/2014/main" xmlns="" id="{1596A187-A4C5-8BA4-96BE-E1D952A0CDD3}"/>
              </a:ext>
            </a:extLst>
          </p:cNvPr>
          <p:cNvSpPr/>
          <p:nvPr/>
        </p:nvSpPr>
        <p:spPr bwMode="auto">
          <a:xfrm>
            <a:off x="12436263" y="0"/>
            <a:ext cx="428837" cy="7239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Straight Connector 19">
            <a:extLst>
              <a:ext uri="{FF2B5EF4-FFF2-40B4-BE49-F238E27FC236}">
                <a16:creationId xmlns:a16="http://schemas.microsoft.com/office/drawing/2014/main" xmlns="" id="{E31DAC9E-F617-051E-D4F6-D88494F38593}"/>
              </a:ext>
            </a:extLst>
          </p:cNvPr>
          <p:cNvSpPr>
            <a:spLocks noChangeShapeType="1"/>
          </p:cNvSpPr>
          <p:nvPr/>
        </p:nvSpPr>
        <p:spPr bwMode="auto">
          <a:xfrm>
            <a:off x="12543473" y="0"/>
            <a:ext cx="0" cy="7239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 name="Straight Connector 9">
            <a:extLst>
              <a:ext uri="{FF2B5EF4-FFF2-40B4-BE49-F238E27FC236}">
                <a16:creationId xmlns:a16="http://schemas.microsoft.com/office/drawing/2014/main" xmlns="" id="{736D4FAB-31D6-65F7-B9BF-67593F3D597D}"/>
              </a:ext>
            </a:extLst>
          </p:cNvPr>
          <p:cNvSpPr>
            <a:spLocks noChangeShapeType="1"/>
          </p:cNvSpPr>
          <p:nvPr/>
        </p:nvSpPr>
        <p:spPr bwMode="auto">
          <a:xfrm>
            <a:off x="8791152" y="0"/>
            <a:ext cx="0" cy="7239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1" name="Straight Connector 23">
            <a:extLst>
              <a:ext uri="{FF2B5EF4-FFF2-40B4-BE49-F238E27FC236}">
                <a16:creationId xmlns:a16="http://schemas.microsoft.com/office/drawing/2014/main" xmlns="" id="{5059933E-F8AF-0FF3-4E4A-C88B15F324F3}"/>
              </a:ext>
            </a:extLst>
          </p:cNvPr>
          <p:cNvSpPr>
            <a:spLocks noChangeShapeType="1"/>
          </p:cNvSpPr>
          <p:nvPr/>
        </p:nvSpPr>
        <p:spPr bwMode="auto">
          <a:xfrm>
            <a:off x="8712979" y="0"/>
            <a:ext cx="0" cy="7239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rot="5400000">
            <a:off x="5821971" y="3297873"/>
            <a:ext cx="6659880" cy="643255"/>
          </a:xfrm>
        </p:spPr>
        <p:txBody>
          <a:bodyPr/>
          <a:lstStyle>
            <a:lvl1pPr algn="l">
              <a:buNone/>
              <a:defRPr sz="2110" b="1"/>
            </a:lvl1pPr>
          </a:lstStyle>
          <a:p>
            <a:r>
              <a:rPr lang="en-US"/>
              <a:t>Click to edit Master title style</a:t>
            </a:r>
          </a:p>
        </p:txBody>
      </p:sp>
      <p:sp>
        <p:nvSpPr>
          <p:cNvPr id="3" name="Picture Placeholder 2"/>
          <p:cNvSpPr>
            <a:spLocks noGrp="1"/>
          </p:cNvSpPr>
          <p:nvPr>
            <p:ph type="pic" idx="1"/>
          </p:nvPr>
        </p:nvSpPr>
        <p:spPr>
          <a:xfrm>
            <a:off x="0" y="0"/>
            <a:ext cx="8683943" cy="7239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377"/>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19102" y="279506"/>
            <a:ext cx="2144183" cy="5231384"/>
          </a:xfrm>
        </p:spPr>
        <p:txBody>
          <a:bodyPr rot="0" spcFirstLastPara="0" vertOverflow="overflow" horzOverflow="overflow" spcCol="274320" rtlCol="0" fromWordArt="0" forceAA="0">
            <a:normAutofit/>
          </a:bodyPr>
          <a:lstStyle>
            <a:lvl1pPr marL="0" indent="0">
              <a:spcBef>
                <a:spcPts val="106"/>
              </a:spcBef>
              <a:spcAft>
                <a:spcPts val="422"/>
              </a:spcAft>
              <a:buFontTx/>
              <a:buNone/>
              <a:defRPr sz="1266"/>
            </a:lvl1pPr>
            <a:lvl2pPr>
              <a:defRPr sz="1266"/>
            </a:lvl2pPr>
            <a:lvl3pPr>
              <a:defRPr sz="1055"/>
            </a:lvl3pPr>
            <a:lvl4pPr>
              <a:defRPr sz="950"/>
            </a:lvl4pPr>
            <a:lvl5pPr>
              <a:defRPr sz="950"/>
            </a:lvl5pPr>
          </a:lstStyle>
          <a:p>
            <a:pPr lvl="0"/>
            <a:r>
              <a:rPr lang="en-US"/>
              <a:t>Click to edit Master text styles</a:t>
            </a:r>
          </a:p>
        </p:txBody>
      </p:sp>
      <p:sp>
        <p:nvSpPr>
          <p:cNvPr id="12" name="Date Placeholder 16">
            <a:extLst>
              <a:ext uri="{FF2B5EF4-FFF2-40B4-BE49-F238E27FC236}">
                <a16:creationId xmlns:a16="http://schemas.microsoft.com/office/drawing/2014/main" xmlns="" id="{CB79E009-69FE-B2A6-AD97-601033C15321}"/>
              </a:ext>
            </a:extLst>
          </p:cNvPr>
          <p:cNvSpPr>
            <a:spLocks noGrp="1"/>
          </p:cNvSpPr>
          <p:nvPr>
            <p:ph type="dt" sz="half" idx="10"/>
          </p:nvPr>
        </p:nvSpPr>
        <p:spPr/>
        <p:txBody>
          <a:bodyPr rtlCol="0"/>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13" name="Slide Number Placeholder 17">
            <a:extLst>
              <a:ext uri="{FF2B5EF4-FFF2-40B4-BE49-F238E27FC236}">
                <a16:creationId xmlns:a16="http://schemas.microsoft.com/office/drawing/2014/main" xmlns="" id="{979B8F22-1E2D-119B-2FF7-EFCA2B0C8F77}"/>
              </a:ext>
            </a:extLst>
          </p:cNvPr>
          <p:cNvSpPr>
            <a:spLocks noGrp="1"/>
          </p:cNvSpPr>
          <p:nvPr>
            <p:ph type="sldNum" sz="quarter" idx="11"/>
          </p:nvPr>
        </p:nvSpPr>
        <p:spPr/>
        <p:txBody>
          <a:bodyPr/>
          <a:lstStyle>
            <a:lvl1pPr>
              <a:defRPr/>
            </a:lvl1pPr>
          </a:lstStyle>
          <a:p>
            <a:pPr defTabSz="964875" rtl="0" fontAlgn="base">
              <a:spcBef>
                <a:spcPct val="0"/>
              </a:spcBef>
              <a:spcAft>
                <a:spcPct val="0"/>
              </a:spcAft>
              <a:defRPr/>
            </a:pPr>
            <a:fld id="{DB2016EC-DA86-41AE-8E8E-1CB43C67021F}"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
        <p:nvSpPr>
          <p:cNvPr id="14" name="Footer Placeholder 20">
            <a:extLst>
              <a:ext uri="{FF2B5EF4-FFF2-40B4-BE49-F238E27FC236}">
                <a16:creationId xmlns:a16="http://schemas.microsoft.com/office/drawing/2014/main" xmlns="" id="{294AB411-8BA8-94CE-15D7-6CE03B3C9E67}"/>
              </a:ext>
            </a:extLst>
          </p:cNvPr>
          <p:cNvSpPr>
            <a:spLocks noGrp="1"/>
          </p:cNvSpPr>
          <p:nvPr>
            <p:ph type="ftr" sz="quarter" idx="12"/>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259225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14F579EE-2533-B261-8DE1-F5C489336991}"/>
              </a:ext>
            </a:extLst>
          </p:cNvPr>
          <p:cNvSpPr>
            <a:spLocks noGrp="1"/>
          </p:cNvSpPr>
          <p:nvPr>
            <p:ph type="dt" sz="half" idx="10"/>
          </p:nvPr>
        </p:nvSpPr>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5" name="Footer Placeholder 2">
            <a:extLst>
              <a:ext uri="{FF2B5EF4-FFF2-40B4-BE49-F238E27FC236}">
                <a16:creationId xmlns:a16="http://schemas.microsoft.com/office/drawing/2014/main" xmlns="" id="{DC3907F3-8B34-82C4-35AE-C6456DDAF99E}"/>
              </a:ext>
            </a:extLst>
          </p:cNvPr>
          <p:cNvSpPr>
            <a:spLocks noGrp="1"/>
          </p:cNvSpPr>
          <p:nvPr>
            <p:ph type="ftr" sz="quarter" idx="11"/>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6" name="Slide Number Placeholder 22">
            <a:extLst>
              <a:ext uri="{FF2B5EF4-FFF2-40B4-BE49-F238E27FC236}">
                <a16:creationId xmlns:a16="http://schemas.microsoft.com/office/drawing/2014/main" xmlns="" id="{AFD0CB60-A8E5-2AD5-D0EB-9E8E26A2E29E}"/>
              </a:ext>
            </a:extLst>
          </p:cNvPr>
          <p:cNvSpPr>
            <a:spLocks noGrp="1"/>
          </p:cNvSpPr>
          <p:nvPr>
            <p:ph type="sldNum" sz="quarter" idx="12"/>
          </p:nvPr>
        </p:nvSpPr>
        <p:spPr/>
        <p:txBody>
          <a:bodyPr/>
          <a:lstStyle>
            <a:lvl1pPr>
              <a:defRPr/>
            </a:lvl1pPr>
          </a:lstStyle>
          <a:p>
            <a:pPr defTabSz="964875" rtl="0" fontAlgn="base">
              <a:spcBef>
                <a:spcPct val="0"/>
              </a:spcBef>
              <a:spcAft>
                <a:spcPct val="0"/>
              </a:spcAft>
              <a:defRPr/>
            </a:pPr>
            <a:fld id="{586CF633-3DCD-41D2-91F0-26962B354C2A}"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3159395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7197" y="289898"/>
            <a:ext cx="2358602" cy="61766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3255" y="289897"/>
            <a:ext cx="8469524" cy="6176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8EBAEDF3-4095-1921-31FB-38CF94180EDA}"/>
              </a:ext>
            </a:extLst>
          </p:cNvPr>
          <p:cNvSpPr>
            <a:spLocks noGrp="1"/>
          </p:cNvSpPr>
          <p:nvPr>
            <p:ph type="dt" sz="half" idx="10"/>
          </p:nvPr>
        </p:nvSpPr>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5" name="Footer Placeholder 2">
            <a:extLst>
              <a:ext uri="{FF2B5EF4-FFF2-40B4-BE49-F238E27FC236}">
                <a16:creationId xmlns:a16="http://schemas.microsoft.com/office/drawing/2014/main" xmlns="" id="{40EB425B-3CBA-5236-184B-4AC62319DA1E}"/>
              </a:ext>
            </a:extLst>
          </p:cNvPr>
          <p:cNvSpPr>
            <a:spLocks noGrp="1"/>
          </p:cNvSpPr>
          <p:nvPr>
            <p:ph type="ftr" sz="quarter" idx="11"/>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6" name="Slide Number Placeholder 22">
            <a:extLst>
              <a:ext uri="{FF2B5EF4-FFF2-40B4-BE49-F238E27FC236}">
                <a16:creationId xmlns:a16="http://schemas.microsoft.com/office/drawing/2014/main" xmlns="" id="{D432650B-8B43-1C64-06F3-7083A44ED772}"/>
              </a:ext>
            </a:extLst>
          </p:cNvPr>
          <p:cNvSpPr>
            <a:spLocks noGrp="1"/>
          </p:cNvSpPr>
          <p:nvPr>
            <p:ph type="sldNum" sz="quarter" idx="12"/>
          </p:nvPr>
        </p:nvSpPr>
        <p:spPr/>
        <p:txBody>
          <a:bodyPr/>
          <a:lstStyle>
            <a:lvl1pPr>
              <a:defRPr/>
            </a:lvl1pPr>
          </a:lstStyle>
          <a:p>
            <a:pPr defTabSz="964875" rtl="0" fontAlgn="base">
              <a:spcBef>
                <a:spcPct val="0"/>
              </a:spcBef>
              <a:spcAft>
                <a:spcPct val="0"/>
              </a:spcAft>
              <a:defRPr/>
            </a:pPr>
            <a:fld id="{FE7912D4-C856-4A70-95FB-B788D55E15EB}"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411847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859511" cy="6031992"/>
          </a:xfrm>
          <a:prstGeom prst="rect">
            <a:avLst/>
          </a:prstGeom>
        </p:spPr>
      </p:pic>
      <p:sp>
        <p:nvSpPr>
          <p:cNvPr id="2" name="Holder 2"/>
          <p:cNvSpPr>
            <a:spLocks noGrp="1"/>
          </p:cNvSpPr>
          <p:nvPr>
            <p:ph type="ctrTitle"/>
          </p:nvPr>
        </p:nvSpPr>
        <p:spPr>
          <a:xfrm>
            <a:off x="1579626" y="1400286"/>
            <a:ext cx="9705847" cy="1337310"/>
          </a:xfrm>
          <a:prstGeom prst="rect">
            <a:avLst/>
          </a:prstGeom>
        </p:spPr>
        <p:txBody>
          <a:bodyPr wrap="square" lIns="0" tIns="0" rIns="0" bIns="0">
            <a:spAutoFit/>
          </a:bodyPr>
          <a:lstStyle>
            <a:lvl1pPr>
              <a:defRPr sz="3800" b="1" i="0">
                <a:solidFill>
                  <a:srgbClr val="1370AD"/>
                </a:solidFill>
                <a:latin typeface="Times New Roman"/>
                <a:cs typeface="Times New Roman"/>
              </a:defRPr>
            </a:lvl1pPr>
          </a:lstStyle>
          <a:p>
            <a:endParaRPr/>
          </a:p>
        </p:txBody>
      </p:sp>
      <p:sp>
        <p:nvSpPr>
          <p:cNvPr id="3" name="Holder 3"/>
          <p:cNvSpPr>
            <a:spLocks noGrp="1"/>
          </p:cNvSpPr>
          <p:nvPr>
            <p:ph type="subTitle" idx="4"/>
          </p:nvPr>
        </p:nvSpPr>
        <p:spPr>
          <a:xfrm>
            <a:off x="1929765" y="4053840"/>
            <a:ext cx="9005570" cy="1809750"/>
          </a:xfrm>
          <a:prstGeom prst="rect">
            <a:avLst/>
          </a:prstGeom>
        </p:spPr>
        <p:txBody>
          <a:bodyPr wrap="square" lIns="0" tIns="0" rIns="0" bIns="0">
            <a:spAutoFit/>
          </a:bodyPr>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1092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11CC8-89EC-2346-81A3-9F94D3109767}"/>
              </a:ext>
            </a:extLst>
          </p:cNvPr>
          <p:cNvSpPr>
            <a:spLocks noGrp="1"/>
          </p:cNvSpPr>
          <p:nvPr>
            <p:ph type="ctrTitle"/>
          </p:nvPr>
        </p:nvSpPr>
        <p:spPr>
          <a:xfrm>
            <a:off x="1608138" y="1184717"/>
            <a:ext cx="9648825" cy="2520244"/>
          </a:xfrm>
        </p:spPr>
        <p:txBody>
          <a:bodyPr anchor="b"/>
          <a:lstStyle>
            <a:lvl1pPr algn="ctr">
              <a:defRPr sz="6331"/>
            </a:lvl1pPr>
          </a:lstStyle>
          <a:p>
            <a:r>
              <a:rPr lang="en-US"/>
              <a:t>Click to edit Master title style</a:t>
            </a:r>
            <a:endParaRPr lang="x-none"/>
          </a:p>
        </p:txBody>
      </p:sp>
      <p:sp>
        <p:nvSpPr>
          <p:cNvPr id="3" name="Subtitle 2">
            <a:extLst>
              <a:ext uri="{FF2B5EF4-FFF2-40B4-BE49-F238E27FC236}">
                <a16:creationId xmlns:a16="http://schemas.microsoft.com/office/drawing/2014/main" xmlns="" id="{0DAFD3B4-A373-E485-ED99-69BA8CBE513D}"/>
              </a:ext>
            </a:extLst>
          </p:cNvPr>
          <p:cNvSpPr>
            <a:spLocks noGrp="1"/>
          </p:cNvSpPr>
          <p:nvPr>
            <p:ph type="subTitle" idx="1"/>
          </p:nvPr>
        </p:nvSpPr>
        <p:spPr>
          <a:xfrm>
            <a:off x="1608138" y="3802151"/>
            <a:ext cx="9648825" cy="1747749"/>
          </a:xfrm>
        </p:spPr>
        <p:txBody>
          <a:bodyPr/>
          <a:lstStyle>
            <a:lvl1pPr marL="0" indent="0" algn="ctr">
              <a:buNone/>
              <a:defRPr sz="2532"/>
            </a:lvl1pPr>
            <a:lvl2pPr marL="482437" indent="0" algn="ctr">
              <a:buNone/>
              <a:defRPr sz="2110"/>
            </a:lvl2pPr>
            <a:lvl3pPr marL="964875" indent="0" algn="ctr">
              <a:buNone/>
              <a:defRPr sz="1899"/>
            </a:lvl3pPr>
            <a:lvl4pPr marL="1447312" indent="0" algn="ctr">
              <a:buNone/>
              <a:defRPr sz="1688"/>
            </a:lvl4pPr>
            <a:lvl5pPr marL="1929750" indent="0" algn="ctr">
              <a:buNone/>
              <a:defRPr sz="1688"/>
            </a:lvl5pPr>
            <a:lvl6pPr marL="2412187" indent="0" algn="ctr">
              <a:buNone/>
              <a:defRPr sz="1688"/>
            </a:lvl6pPr>
            <a:lvl7pPr marL="2894625" indent="0" algn="ctr">
              <a:buNone/>
              <a:defRPr sz="1688"/>
            </a:lvl7pPr>
            <a:lvl8pPr marL="3377062" indent="0" algn="ctr">
              <a:buNone/>
              <a:defRPr sz="1688"/>
            </a:lvl8pPr>
            <a:lvl9pPr marL="3859500" indent="0" algn="ctr">
              <a:buNone/>
              <a:defRPr sz="1688"/>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B9CCE19B-F2B5-612F-6147-DEA413B5C9A4}"/>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A57E232-5458-36ED-EB95-1AD0116DC1F6}"/>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93CE1939-B056-4027-E5D4-CC868E49D8F1}"/>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88913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FA16C-36B9-6381-5452-1344A66A7C0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F80B2C9-C9F3-BC72-DC9B-211F115C8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132881F-C2AB-1BD5-1315-4F2D5B2BB7F7}"/>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19C9822-84E5-98B9-57DB-C7F9EE27D5C0}"/>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3C8ABBE-D330-9C7C-C4B6-B85B60B6771B}"/>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1148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1370AD"/>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DDFEF-D2DE-3529-1DE7-EE3CC8251A38}"/>
              </a:ext>
            </a:extLst>
          </p:cNvPr>
          <p:cNvSpPr>
            <a:spLocks noGrp="1"/>
          </p:cNvSpPr>
          <p:nvPr>
            <p:ph type="title"/>
          </p:nvPr>
        </p:nvSpPr>
        <p:spPr>
          <a:xfrm>
            <a:off x="877775" y="1804724"/>
            <a:ext cx="11096149" cy="3011222"/>
          </a:xfrm>
        </p:spPr>
        <p:txBody>
          <a:bodyPr anchor="b"/>
          <a:lstStyle>
            <a:lvl1pPr>
              <a:defRPr sz="6331"/>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98D4371-A4DF-4B06-3BFC-8B76A407ACB7}"/>
              </a:ext>
            </a:extLst>
          </p:cNvPr>
          <p:cNvSpPr>
            <a:spLocks noGrp="1"/>
          </p:cNvSpPr>
          <p:nvPr>
            <p:ph type="body" idx="1"/>
          </p:nvPr>
        </p:nvSpPr>
        <p:spPr>
          <a:xfrm>
            <a:off x="877775" y="4844434"/>
            <a:ext cx="11096149" cy="1583531"/>
          </a:xfrm>
        </p:spPr>
        <p:txBody>
          <a:bodyPr/>
          <a:lstStyle>
            <a:lvl1pPr marL="0" indent="0">
              <a:buNone/>
              <a:defRPr sz="2532">
                <a:solidFill>
                  <a:schemeClr val="tx1">
                    <a:tint val="75000"/>
                  </a:schemeClr>
                </a:solidFill>
              </a:defRPr>
            </a:lvl1pPr>
            <a:lvl2pPr marL="482437" indent="0">
              <a:buNone/>
              <a:defRPr sz="2110">
                <a:solidFill>
                  <a:schemeClr val="tx1">
                    <a:tint val="75000"/>
                  </a:schemeClr>
                </a:solidFill>
              </a:defRPr>
            </a:lvl2pPr>
            <a:lvl3pPr marL="964875" indent="0">
              <a:buNone/>
              <a:defRPr sz="1899">
                <a:solidFill>
                  <a:schemeClr val="tx1">
                    <a:tint val="75000"/>
                  </a:schemeClr>
                </a:solidFill>
              </a:defRPr>
            </a:lvl3pPr>
            <a:lvl4pPr marL="1447312" indent="0">
              <a:buNone/>
              <a:defRPr sz="1688">
                <a:solidFill>
                  <a:schemeClr val="tx1">
                    <a:tint val="75000"/>
                  </a:schemeClr>
                </a:solidFill>
              </a:defRPr>
            </a:lvl4pPr>
            <a:lvl5pPr marL="1929750" indent="0">
              <a:buNone/>
              <a:defRPr sz="1688">
                <a:solidFill>
                  <a:schemeClr val="tx1">
                    <a:tint val="75000"/>
                  </a:schemeClr>
                </a:solidFill>
              </a:defRPr>
            </a:lvl5pPr>
            <a:lvl6pPr marL="2412187" indent="0">
              <a:buNone/>
              <a:defRPr sz="1688">
                <a:solidFill>
                  <a:schemeClr val="tx1">
                    <a:tint val="75000"/>
                  </a:schemeClr>
                </a:solidFill>
              </a:defRPr>
            </a:lvl6pPr>
            <a:lvl7pPr marL="2894625" indent="0">
              <a:buNone/>
              <a:defRPr sz="1688">
                <a:solidFill>
                  <a:schemeClr val="tx1">
                    <a:tint val="75000"/>
                  </a:schemeClr>
                </a:solidFill>
              </a:defRPr>
            </a:lvl7pPr>
            <a:lvl8pPr marL="3377062" indent="0">
              <a:buNone/>
              <a:defRPr sz="1688">
                <a:solidFill>
                  <a:schemeClr val="tx1">
                    <a:tint val="75000"/>
                  </a:schemeClr>
                </a:solidFill>
              </a:defRPr>
            </a:lvl8pPr>
            <a:lvl9pPr marL="3859500" indent="0">
              <a:buNone/>
              <a:defRPr sz="168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0BD150-8A48-C6D3-745C-93FDADBB767D}"/>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E6F5FBA-5E70-B4CF-A58A-79AE14C4D285}"/>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6AF2D15-CF66-D441-E0A5-A9E2238B2239}"/>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1100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24742-2989-5E99-4503-8ACFF15544FD}"/>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7CE680E-B05E-039C-A7AC-4209620CBEE4}"/>
              </a:ext>
            </a:extLst>
          </p:cNvPr>
          <p:cNvSpPr>
            <a:spLocks noGrp="1"/>
          </p:cNvSpPr>
          <p:nvPr>
            <p:ph sz="half" idx="1"/>
          </p:nvPr>
        </p:nvSpPr>
        <p:spPr>
          <a:xfrm>
            <a:off x="884475" y="1927049"/>
            <a:ext cx="5467668" cy="4593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DF118FE9-2E64-364E-4B28-1E35C36E20E4}"/>
              </a:ext>
            </a:extLst>
          </p:cNvPr>
          <p:cNvSpPr>
            <a:spLocks noGrp="1"/>
          </p:cNvSpPr>
          <p:nvPr>
            <p:ph sz="half" idx="2"/>
          </p:nvPr>
        </p:nvSpPr>
        <p:spPr>
          <a:xfrm>
            <a:off x="6512957" y="1927049"/>
            <a:ext cx="5467668" cy="4593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96D4D97-E1E2-8F76-F569-175DD25A8ED5}"/>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43CEF67-35B2-D49D-AD39-DAEFED77D87E}"/>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917ECA6F-A3D5-B080-3F3A-94B6B949CA08}"/>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9841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9B2A9-6FCD-734F-971B-2F773B787C41}"/>
              </a:ext>
            </a:extLst>
          </p:cNvPr>
          <p:cNvSpPr>
            <a:spLocks noGrp="1"/>
          </p:cNvSpPr>
          <p:nvPr>
            <p:ph type="title"/>
          </p:nvPr>
        </p:nvSpPr>
        <p:spPr>
          <a:xfrm>
            <a:off x="886151" y="385410"/>
            <a:ext cx="11096149" cy="1399205"/>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1FF92BB-AF16-F3DC-144D-A67B0C032D6A}"/>
              </a:ext>
            </a:extLst>
          </p:cNvPr>
          <p:cNvSpPr>
            <a:spLocks noGrp="1"/>
          </p:cNvSpPr>
          <p:nvPr>
            <p:ph type="body" idx="1"/>
          </p:nvPr>
        </p:nvSpPr>
        <p:spPr>
          <a:xfrm>
            <a:off x="886152" y="1774561"/>
            <a:ext cx="5442540" cy="869685"/>
          </a:xfrm>
        </p:spPr>
        <p:txBody>
          <a:bodyPr anchor="b"/>
          <a:lstStyle>
            <a:lvl1pPr marL="0" indent="0">
              <a:buNone/>
              <a:defRPr sz="2532" b="1"/>
            </a:lvl1pPr>
            <a:lvl2pPr marL="482437" indent="0">
              <a:buNone/>
              <a:defRPr sz="2110" b="1"/>
            </a:lvl2pPr>
            <a:lvl3pPr marL="964875" indent="0">
              <a:buNone/>
              <a:defRPr sz="1899" b="1"/>
            </a:lvl3pPr>
            <a:lvl4pPr marL="1447312" indent="0">
              <a:buNone/>
              <a:defRPr sz="1688" b="1"/>
            </a:lvl4pPr>
            <a:lvl5pPr marL="1929750" indent="0">
              <a:buNone/>
              <a:defRPr sz="1688" b="1"/>
            </a:lvl5pPr>
            <a:lvl6pPr marL="2412187" indent="0">
              <a:buNone/>
              <a:defRPr sz="1688" b="1"/>
            </a:lvl6pPr>
            <a:lvl7pPr marL="2894625" indent="0">
              <a:buNone/>
              <a:defRPr sz="1688" b="1"/>
            </a:lvl7pPr>
            <a:lvl8pPr marL="3377062" indent="0">
              <a:buNone/>
              <a:defRPr sz="1688" b="1"/>
            </a:lvl8pPr>
            <a:lvl9pPr marL="3859500" indent="0">
              <a:buNone/>
              <a:defRPr sz="1688"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159C9BE-05A8-4FDD-8A67-A2DB5EA4B727}"/>
              </a:ext>
            </a:extLst>
          </p:cNvPr>
          <p:cNvSpPr>
            <a:spLocks noGrp="1"/>
          </p:cNvSpPr>
          <p:nvPr>
            <p:ph sz="half" idx="2"/>
          </p:nvPr>
        </p:nvSpPr>
        <p:spPr>
          <a:xfrm>
            <a:off x="886152" y="2644246"/>
            <a:ext cx="5442540" cy="388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AF24ED5-FF1C-EC2E-764E-E4DFF11A46C4}"/>
              </a:ext>
            </a:extLst>
          </p:cNvPr>
          <p:cNvSpPr>
            <a:spLocks noGrp="1"/>
          </p:cNvSpPr>
          <p:nvPr>
            <p:ph type="body" sz="quarter" idx="3"/>
          </p:nvPr>
        </p:nvSpPr>
        <p:spPr>
          <a:xfrm>
            <a:off x="6512957" y="1774561"/>
            <a:ext cx="5469343" cy="869685"/>
          </a:xfrm>
        </p:spPr>
        <p:txBody>
          <a:bodyPr anchor="b"/>
          <a:lstStyle>
            <a:lvl1pPr marL="0" indent="0">
              <a:buNone/>
              <a:defRPr sz="2532" b="1"/>
            </a:lvl1pPr>
            <a:lvl2pPr marL="482437" indent="0">
              <a:buNone/>
              <a:defRPr sz="2110" b="1"/>
            </a:lvl2pPr>
            <a:lvl3pPr marL="964875" indent="0">
              <a:buNone/>
              <a:defRPr sz="1899" b="1"/>
            </a:lvl3pPr>
            <a:lvl4pPr marL="1447312" indent="0">
              <a:buNone/>
              <a:defRPr sz="1688" b="1"/>
            </a:lvl4pPr>
            <a:lvl5pPr marL="1929750" indent="0">
              <a:buNone/>
              <a:defRPr sz="1688" b="1"/>
            </a:lvl5pPr>
            <a:lvl6pPr marL="2412187" indent="0">
              <a:buNone/>
              <a:defRPr sz="1688" b="1"/>
            </a:lvl6pPr>
            <a:lvl7pPr marL="2894625" indent="0">
              <a:buNone/>
              <a:defRPr sz="1688" b="1"/>
            </a:lvl7pPr>
            <a:lvl8pPr marL="3377062" indent="0">
              <a:buNone/>
              <a:defRPr sz="1688" b="1"/>
            </a:lvl8pPr>
            <a:lvl9pPr marL="3859500" indent="0">
              <a:buNone/>
              <a:defRPr sz="1688"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23C8A3-61FB-502B-AE3E-D17953103490}"/>
              </a:ext>
            </a:extLst>
          </p:cNvPr>
          <p:cNvSpPr>
            <a:spLocks noGrp="1"/>
          </p:cNvSpPr>
          <p:nvPr>
            <p:ph sz="quarter" idx="4"/>
          </p:nvPr>
        </p:nvSpPr>
        <p:spPr>
          <a:xfrm>
            <a:off x="6512957" y="2644246"/>
            <a:ext cx="5469343" cy="388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4D4EC640-F271-CF2D-3502-597A4C0B98A1}"/>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5854B904-5C07-B07D-C012-5C3625BF1B5A}"/>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E3EBA3E3-C9F6-032B-D5FA-0E8A1A2522E9}"/>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51534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6E202-135E-F2D5-AB29-3690DFA6333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25EFC50-94DB-8DD3-179C-4D0D80ACB8C1}"/>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77524DB7-53EB-538F-104C-CC4331DCFC63}"/>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2A135CBB-0232-8696-D8CE-36E0E986E56D}"/>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33494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521991-9CD0-E3CC-0497-C503808E7F53}"/>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DA5F2D29-2C1C-524F-E961-0E85D18C0206}"/>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8F18B8EE-3AC3-EFC2-B2D7-29AB899C5753}"/>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58745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F6127-6C6A-2EF3-28FC-92A1999832A7}"/>
              </a:ext>
            </a:extLst>
          </p:cNvPr>
          <p:cNvSpPr>
            <a:spLocks noGrp="1"/>
          </p:cNvSpPr>
          <p:nvPr>
            <p:ph type="title"/>
          </p:nvPr>
        </p:nvSpPr>
        <p:spPr>
          <a:xfrm>
            <a:off x="886152" y="482600"/>
            <a:ext cx="4149329" cy="1689100"/>
          </a:xfrm>
        </p:spPr>
        <p:txBody>
          <a:bodyPr anchor="b"/>
          <a:lstStyle>
            <a:lvl1pPr>
              <a:defRPr sz="3377"/>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8179AED-BAB9-2704-7AA8-813712079D8E}"/>
              </a:ext>
            </a:extLst>
          </p:cNvPr>
          <p:cNvSpPr>
            <a:spLocks noGrp="1"/>
          </p:cNvSpPr>
          <p:nvPr>
            <p:ph idx="1"/>
          </p:nvPr>
        </p:nvSpPr>
        <p:spPr>
          <a:xfrm>
            <a:off x="5469343" y="1042282"/>
            <a:ext cx="6512957" cy="5144382"/>
          </a:xfrm>
        </p:spPr>
        <p:txBody>
          <a:bodyPr/>
          <a:lstStyle>
            <a:lvl1pPr>
              <a:defRPr sz="3377"/>
            </a:lvl1pPr>
            <a:lvl2pPr>
              <a:defRPr sz="2955"/>
            </a:lvl2pPr>
            <a:lvl3pPr>
              <a:defRPr sz="2532"/>
            </a:lvl3pPr>
            <a:lvl4pPr>
              <a:defRPr sz="2110"/>
            </a:lvl4pPr>
            <a:lvl5pPr>
              <a:defRPr sz="2110"/>
            </a:lvl5pPr>
            <a:lvl6pPr>
              <a:defRPr sz="2110"/>
            </a:lvl6pPr>
            <a:lvl7pPr>
              <a:defRPr sz="2110"/>
            </a:lvl7pPr>
            <a:lvl8pPr>
              <a:defRPr sz="2110"/>
            </a:lvl8pPr>
            <a:lvl9pPr>
              <a:defRPr sz="21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FAEE2577-CDEF-A4EB-4A21-F6050FE55940}"/>
              </a:ext>
            </a:extLst>
          </p:cNvPr>
          <p:cNvSpPr>
            <a:spLocks noGrp="1"/>
          </p:cNvSpPr>
          <p:nvPr>
            <p:ph type="body" sz="half" idx="2"/>
          </p:nvPr>
        </p:nvSpPr>
        <p:spPr>
          <a:xfrm>
            <a:off x="886152" y="2171700"/>
            <a:ext cx="4149329" cy="4023343"/>
          </a:xfrm>
        </p:spPr>
        <p:txBody>
          <a:bodyPr/>
          <a:lstStyle>
            <a:lvl1pPr marL="0" indent="0">
              <a:buNone/>
              <a:defRPr sz="1688"/>
            </a:lvl1pPr>
            <a:lvl2pPr marL="482437" indent="0">
              <a:buNone/>
              <a:defRPr sz="1477"/>
            </a:lvl2pPr>
            <a:lvl3pPr marL="964875" indent="0">
              <a:buNone/>
              <a:defRPr sz="1266"/>
            </a:lvl3pPr>
            <a:lvl4pPr marL="1447312" indent="0">
              <a:buNone/>
              <a:defRPr sz="1055"/>
            </a:lvl4pPr>
            <a:lvl5pPr marL="1929750" indent="0">
              <a:buNone/>
              <a:defRPr sz="1055"/>
            </a:lvl5pPr>
            <a:lvl6pPr marL="2412187" indent="0">
              <a:buNone/>
              <a:defRPr sz="1055"/>
            </a:lvl6pPr>
            <a:lvl7pPr marL="2894625" indent="0">
              <a:buNone/>
              <a:defRPr sz="1055"/>
            </a:lvl7pPr>
            <a:lvl8pPr marL="3377062" indent="0">
              <a:buNone/>
              <a:defRPr sz="1055"/>
            </a:lvl8pPr>
            <a:lvl9pPr marL="3859500" indent="0">
              <a:buNone/>
              <a:defRPr sz="1055"/>
            </a:lvl9pPr>
          </a:lstStyle>
          <a:p>
            <a:pPr lvl="0"/>
            <a:r>
              <a:rPr lang="en-US"/>
              <a:t>Click to edit Master text styles</a:t>
            </a:r>
          </a:p>
        </p:txBody>
      </p:sp>
      <p:sp>
        <p:nvSpPr>
          <p:cNvPr id="5" name="Date Placeholder 4">
            <a:extLst>
              <a:ext uri="{FF2B5EF4-FFF2-40B4-BE49-F238E27FC236}">
                <a16:creationId xmlns:a16="http://schemas.microsoft.com/office/drawing/2014/main" xmlns="" id="{1FAA235E-B1E5-E597-462B-77CA0327D94D}"/>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DA83BF7-1A4E-6AC0-F4F5-7FFD1BCBB75B}"/>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7C91E94C-D94C-37C9-AA7A-8047C6256F12}"/>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28824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5C146-9710-7421-8829-6F3BF3EED950}"/>
              </a:ext>
            </a:extLst>
          </p:cNvPr>
          <p:cNvSpPr>
            <a:spLocks noGrp="1"/>
          </p:cNvSpPr>
          <p:nvPr>
            <p:ph type="title"/>
          </p:nvPr>
        </p:nvSpPr>
        <p:spPr>
          <a:xfrm>
            <a:off x="886152" y="482600"/>
            <a:ext cx="4149329" cy="1689100"/>
          </a:xfrm>
        </p:spPr>
        <p:txBody>
          <a:bodyPr anchor="b"/>
          <a:lstStyle>
            <a:lvl1pPr>
              <a:defRPr sz="3377"/>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706C6830-B3F1-486E-BFD3-87E5E5525968}"/>
              </a:ext>
            </a:extLst>
          </p:cNvPr>
          <p:cNvSpPr>
            <a:spLocks noGrp="1"/>
          </p:cNvSpPr>
          <p:nvPr>
            <p:ph type="pic" idx="1"/>
          </p:nvPr>
        </p:nvSpPr>
        <p:spPr>
          <a:xfrm>
            <a:off x="5469343" y="1042282"/>
            <a:ext cx="6512957" cy="5144382"/>
          </a:xfrm>
        </p:spPr>
        <p:txBody>
          <a:bodyPr/>
          <a:lstStyle>
            <a:lvl1pPr marL="0" indent="0">
              <a:buNone/>
              <a:defRPr sz="3377"/>
            </a:lvl1pPr>
            <a:lvl2pPr marL="482437" indent="0">
              <a:buNone/>
              <a:defRPr sz="2955"/>
            </a:lvl2pPr>
            <a:lvl3pPr marL="964875" indent="0">
              <a:buNone/>
              <a:defRPr sz="2532"/>
            </a:lvl3pPr>
            <a:lvl4pPr marL="1447312" indent="0">
              <a:buNone/>
              <a:defRPr sz="2110"/>
            </a:lvl4pPr>
            <a:lvl5pPr marL="1929750" indent="0">
              <a:buNone/>
              <a:defRPr sz="2110"/>
            </a:lvl5pPr>
            <a:lvl6pPr marL="2412187" indent="0">
              <a:buNone/>
              <a:defRPr sz="2110"/>
            </a:lvl6pPr>
            <a:lvl7pPr marL="2894625" indent="0">
              <a:buNone/>
              <a:defRPr sz="2110"/>
            </a:lvl7pPr>
            <a:lvl8pPr marL="3377062" indent="0">
              <a:buNone/>
              <a:defRPr sz="2110"/>
            </a:lvl8pPr>
            <a:lvl9pPr marL="3859500" indent="0">
              <a:buNone/>
              <a:defRPr sz="2110"/>
            </a:lvl9pPr>
          </a:lstStyle>
          <a:p>
            <a:endParaRPr lang="x-none"/>
          </a:p>
        </p:txBody>
      </p:sp>
      <p:sp>
        <p:nvSpPr>
          <p:cNvPr id="4" name="Text Placeholder 3">
            <a:extLst>
              <a:ext uri="{FF2B5EF4-FFF2-40B4-BE49-F238E27FC236}">
                <a16:creationId xmlns:a16="http://schemas.microsoft.com/office/drawing/2014/main" xmlns="" id="{FE169EC0-9366-BE35-0153-D73010B69545}"/>
              </a:ext>
            </a:extLst>
          </p:cNvPr>
          <p:cNvSpPr>
            <a:spLocks noGrp="1"/>
          </p:cNvSpPr>
          <p:nvPr>
            <p:ph type="body" sz="half" idx="2"/>
          </p:nvPr>
        </p:nvSpPr>
        <p:spPr>
          <a:xfrm>
            <a:off x="886152" y="2171700"/>
            <a:ext cx="4149329" cy="4023343"/>
          </a:xfrm>
        </p:spPr>
        <p:txBody>
          <a:bodyPr/>
          <a:lstStyle>
            <a:lvl1pPr marL="0" indent="0">
              <a:buNone/>
              <a:defRPr sz="1688"/>
            </a:lvl1pPr>
            <a:lvl2pPr marL="482437" indent="0">
              <a:buNone/>
              <a:defRPr sz="1477"/>
            </a:lvl2pPr>
            <a:lvl3pPr marL="964875" indent="0">
              <a:buNone/>
              <a:defRPr sz="1266"/>
            </a:lvl3pPr>
            <a:lvl4pPr marL="1447312" indent="0">
              <a:buNone/>
              <a:defRPr sz="1055"/>
            </a:lvl4pPr>
            <a:lvl5pPr marL="1929750" indent="0">
              <a:buNone/>
              <a:defRPr sz="1055"/>
            </a:lvl5pPr>
            <a:lvl6pPr marL="2412187" indent="0">
              <a:buNone/>
              <a:defRPr sz="1055"/>
            </a:lvl6pPr>
            <a:lvl7pPr marL="2894625" indent="0">
              <a:buNone/>
              <a:defRPr sz="1055"/>
            </a:lvl7pPr>
            <a:lvl8pPr marL="3377062" indent="0">
              <a:buNone/>
              <a:defRPr sz="1055"/>
            </a:lvl8pPr>
            <a:lvl9pPr marL="3859500" indent="0">
              <a:buNone/>
              <a:defRPr sz="1055"/>
            </a:lvl9pPr>
          </a:lstStyle>
          <a:p>
            <a:pPr lvl="0"/>
            <a:r>
              <a:rPr lang="en-US"/>
              <a:t>Click to edit Master text styles</a:t>
            </a:r>
          </a:p>
        </p:txBody>
      </p:sp>
      <p:sp>
        <p:nvSpPr>
          <p:cNvPr id="5" name="Date Placeholder 4">
            <a:extLst>
              <a:ext uri="{FF2B5EF4-FFF2-40B4-BE49-F238E27FC236}">
                <a16:creationId xmlns:a16="http://schemas.microsoft.com/office/drawing/2014/main" xmlns="" id="{9E78E730-FBD8-98F7-8922-BB9DE77CB720}"/>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7F9A82BC-CB9E-2572-EAA5-8A24AB24DEC5}"/>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B327A6E6-9648-C749-76AD-EBD189338FE5}"/>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7020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CE7D5-6811-93D7-CEDF-AC48A4539592}"/>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5D9445C-2F0A-6033-5265-FA90C3663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76D0F8B-A103-8A70-E748-E45302F48FC7}"/>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192858D-2F51-90CE-E6FC-EE6946C3DB80}"/>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AA1F5DA3-6AC3-9C8E-1C76-EB5DC5EEE1E1}"/>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00555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2D71A8-F66E-69F6-EB36-31D38A47D699}"/>
              </a:ext>
            </a:extLst>
          </p:cNvPr>
          <p:cNvSpPr>
            <a:spLocks noGrp="1"/>
          </p:cNvSpPr>
          <p:nvPr>
            <p:ph type="title" orient="vert"/>
          </p:nvPr>
        </p:nvSpPr>
        <p:spPr>
          <a:xfrm>
            <a:off x="9206587" y="385410"/>
            <a:ext cx="2774037" cy="613471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247CD1AC-9464-9ECE-BC1C-283CD1089D49}"/>
              </a:ext>
            </a:extLst>
          </p:cNvPr>
          <p:cNvSpPr>
            <a:spLocks noGrp="1"/>
          </p:cNvSpPr>
          <p:nvPr>
            <p:ph type="body" orient="vert" idx="1"/>
          </p:nvPr>
        </p:nvSpPr>
        <p:spPr>
          <a:xfrm>
            <a:off x="884476" y="385410"/>
            <a:ext cx="8161298" cy="6134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A0A8C2F-69AA-0041-0C70-D10E831A5799}"/>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9AE872B2-D42C-9FFF-3BFE-95AA8948B38B}"/>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98BB62C-F8B4-6FB6-678C-C6CBB8F38D88}"/>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84061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21C23-3F58-E17B-4E3F-23F4691A5F47}"/>
              </a:ext>
            </a:extLst>
          </p:cNvPr>
          <p:cNvSpPr>
            <a:spLocks noGrp="1"/>
          </p:cNvSpPr>
          <p:nvPr>
            <p:ph type="ctrTitle"/>
          </p:nvPr>
        </p:nvSpPr>
        <p:spPr>
          <a:xfrm>
            <a:off x="1608138" y="1184275"/>
            <a:ext cx="9648825" cy="252095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1E04C946-273F-18F3-33E3-3873AD55752C}"/>
              </a:ext>
            </a:extLst>
          </p:cNvPr>
          <p:cNvSpPr>
            <a:spLocks noGrp="1"/>
          </p:cNvSpPr>
          <p:nvPr>
            <p:ph type="subTitle" idx="1"/>
          </p:nvPr>
        </p:nvSpPr>
        <p:spPr>
          <a:xfrm>
            <a:off x="1608138" y="3802063"/>
            <a:ext cx="9648825" cy="17478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336A2EC2-2979-67C6-CDC5-A2B9B6574331}"/>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5251933A-EA71-0210-DCC6-E52BB7DD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1EB0C3-B09A-85DD-A111-C9855882C928}"/>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513686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1370AD"/>
                </a:solidFill>
                <a:latin typeface="Times New Roman"/>
                <a:cs typeface="Times New Roman"/>
              </a:defRPr>
            </a:lvl1pPr>
          </a:lstStyle>
          <a:p>
            <a:endParaRPr/>
          </a:p>
        </p:txBody>
      </p:sp>
      <p:sp>
        <p:nvSpPr>
          <p:cNvPr id="3" name="Holder 3"/>
          <p:cNvSpPr>
            <a:spLocks noGrp="1"/>
          </p:cNvSpPr>
          <p:nvPr>
            <p:ph sz="half" idx="2"/>
          </p:nvPr>
        </p:nvSpPr>
        <p:spPr>
          <a:xfrm>
            <a:off x="643255" y="1664970"/>
            <a:ext cx="5596318" cy="47777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220202" y="1346885"/>
            <a:ext cx="4115434" cy="5057775"/>
          </a:xfrm>
          <a:prstGeom prst="rect">
            <a:avLst/>
          </a:prstGeom>
        </p:spPr>
        <p:txBody>
          <a:bodyPr wrap="square" lIns="0" tIns="0" rIns="0" bIns="0">
            <a:spAutoFit/>
          </a:bodyPr>
          <a:lstStyle>
            <a:lvl1pPr>
              <a:defRPr sz="2000" b="1"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27ECB-EB2A-B605-7622-D28CF764D0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526C8C9-AD62-498A-7F88-0B4155B756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0703BDC-5121-B0CD-FE90-89C24F206EB9}"/>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D3D0FD2B-2D6F-6334-1E35-BDEE5DA0D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56A2BD-BF9A-21BD-0CAC-252835A44936}"/>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356397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405E5-44B0-C317-7B82-1836E58F1E38}"/>
              </a:ext>
            </a:extLst>
          </p:cNvPr>
          <p:cNvSpPr>
            <a:spLocks noGrp="1"/>
          </p:cNvSpPr>
          <p:nvPr>
            <p:ph type="title"/>
          </p:nvPr>
        </p:nvSpPr>
        <p:spPr>
          <a:xfrm>
            <a:off x="877888" y="1804988"/>
            <a:ext cx="11096625" cy="301148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7EC64FD-B34B-921A-C7C8-8940798D617F}"/>
              </a:ext>
            </a:extLst>
          </p:cNvPr>
          <p:cNvSpPr>
            <a:spLocks noGrp="1"/>
          </p:cNvSpPr>
          <p:nvPr>
            <p:ph type="body" idx="1"/>
          </p:nvPr>
        </p:nvSpPr>
        <p:spPr>
          <a:xfrm>
            <a:off x="877888" y="4845050"/>
            <a:ext cx="11096625" cy="15827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7E73B12-C328-B2A3-11DC-9F6155C1798C}"/>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885C88EA-1A9C-10E3-DDED-6C24F304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9C6A76-15C1-8005-0DD6-C58A5A0C7300}"/>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3664309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393C5-EEA3-81C9-09F1-EC5DA411CE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E4A968B-D76C-4444-D9D5-4B86971CB833}"/>
              </a:ext>
            </a:extLst>
          </p:cNvPr>
          <p:cNvSpPr>
            <a:spLocks noGrp="1"/>
          </p:cNvSpPr>
          <p:nvPr>
            <p:ph sz="half" idx="1"/>
          </p:nvPr>
        </p:nvSpPr>
        <p:spPr>
          <a:xfrm>
            <a:off x="884238" y="1927225"/>
            <a:ext cx="5472112" cy="45926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E289AFC3-3450-D267-8F12-3464037EF828}"/>
              </a:ext>
            </a:extLst>
          </p:cNvPr>
          <p:cNvSpPr>
            <a:spLocks noGrp="1"/>
          </p:cNvSpPr>
          <p:nvPr>
            <p:ph sz="half" idx="2"/>
          </p:nvPr>
        </p:nvSpPr>
        <p:spPr>
          <a:xfrm>
            <a:off x="6508750" y="1927225"/>
            <a:ext cx="5472113" cy="45926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FAB59FD8-5EB5-9CA9-06C3-61DBE7B3CB65}"/>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6" name="Footer Placeholder 5">
            <a:extLst>
              <a:ext uri="{FF2B5EF4-FFF2-40B4-BE49-F238E27FC236}">
                <a16:creationId xmlns:a16="http://schemas.microsoft.com/office/drawing/2014/main" xmlns="" id="{94A164E3-54DA-4A99-127F-86D7B25DD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449083-066D-7011-350C-BD3D70ECC093}"/>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1703567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4EF3B-CC5B-48DE-1597-4740576279A6}"/>
              </a:ext>
            </a:extLst>
          </p:cNvPr>
          <p:cNvSpPr>
            <a:spLocks noGrp="1"/>
          </p:cNvSpPr>
          <p:nvPr>
            <p:ph type="title"/>
          </p:nvPr>
        </p:nvSpPr>
        <p:spPr>
          <a:xfrm>
            <a:off x="885825" y="385763"/>
            <a:ext cx="11096625" cy="13985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9249FDC-1D4C-07DE-4590-54938B8B2683}"/>
              </a:ext>
            </a:extLst>
          </p:cNvPr>
          <p:cNvSpPr>
            <a:spLocks noGrp="1"/>
          </p:cNvSpPr>
          <p:nvPr>
            <p:ph type="body" idx="1"/>
          </p:nvPr>
        </p:nvSpPr>
        <p:spPr>
          <a:xfrm>
            <a:off x="885825" y="1774825"/>
            <a:ext cx="5443538" cy="869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C8FD4A5-A3B2-A2C9-713A-CFFA856E553E}"/>
              </a:ext>
            </a:extLst>
          </p:cNvPr>
          <p:cNvSpPr>
            <a:spLocks noGrp="1"/>
          </p:cNvSpPr>
          <p:nvPr>
            <p:ph sz="half" idx="2"/>
          </p:nvPr>
        </p:nvSpPr>
        <p:spPr>
          <a:xfrm>
            <a:off x="885825" y="2644775"/>
            <a:ext cx="5443538" cy="3889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DFC339A-795E-12CD-60C1-8E7076E93854}"/>
              </a:ext>
            </a:extLst>
          </p:cNvPr>
          <p:cNvSpPr>
            <a:spLocks noGrp="1"/>
          </p:cNvSpPr>
          <p:nvPr>
            <p:ph type="body" sz="quarter" idx="3"/>
          </p:nvPr>
        </p:nvSpPr>
        <p:spPr>
          <a:xfrm>
            <a:off x="6513513" y="1774825"/>
            <a:ext cx="5468937" cy="869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6DFA40E5-DF77-D46F-ECAF-6B47DF16EC90}"/>
              </a:ext>
            </a:extLst>
          </p:cNvPr>
          <p:cNvSpPr>
            <a:spLocks noGrp="1"/>
          </p:cNvSpPr>
          <p:nvPr>
            <p:ph sz="quarter" idx="4"/>
          </p:nvPr>
        </p:nvSpPr>
        <p:spPr>
          <a:xfrm>
            <a:off x="6513513" y="2644775"/>
            <a:ext cx="5468937" cy="3889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6ECD214F-7671-3FA6-F012-42C58C2FDCF8}"/>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8" name="Footer Placeholder 7">
            <a:extLst>
              <a:ext uri="{FF2B5EF4-FFF2-40B4-BE49-F238E27FC236}">
                <a16:creationId xmlns:a16="http://schemas.microsoft.com/office/drawing/2014/main" xmlns="" id="{39F1F44C-CBB9-58EF-27D9-C0F1EA8C1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6E1C67-C44B-7F13-D95D-A373CC1E6703}"/>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429879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96BFB-32C3-061A-7DC5-1A5F5DF833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3DE7B93A-24F1-9BA9-1D3A-E2BAD232E29F}"/>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4" name="Footer Placeholder 3">
            <a:extLst>
              <a:ext uri="{FF2B5EF4-FFF2-40B4-BE49-F238E27FC236}">
                <a16:creationId xmlns:a16="http://schemas.microsoft.com/office/drawing/2014/main" xmlns="" id="{F699E946-B555-33FA-DDDE-A8AF7EAEAA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A45914-F1DB-AF75-1C3F-491A9D0AE82D}"/>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207426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944557-A9F1-7FF1-5C75-C042EAE65F6A}"/>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3" name="Footer Placeholder 2">
            <a:extLst>
              <a:ext uri="{FF2B5EF4-FFF2-40B4-BE49-F238E27FC236}">
                <a16:creationId xmlns:a16="http://schemas.microsoft.com/office/drawing/2014/main" xmlns="" id="{F610BE7C-3BEF-4765-7C00-FAEE4C1053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C85A1A-41EE-50CC-F786-EE69A504C8A5}"/>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249573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1A95F-54DD-F4BA-29C6-93797A903045}"/>
              </a:ext>
            </a:extLst>
          </p:cNvPr>
          <p:cNvSpPr>
            <a:spLocks noGrp="1"/>
          </p:cNvSpPr>
          <p:nvPr>
            <p:ph type="title"/>
          </p:nvPr>
        </p:nvSpPr>
        <p:spPr>
          <a:xfrm>
            <a:off x="885825" y="482600"/>
            <a:ext cx="4149725" cy="16891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85597E9-3DC8-F557-0DF7-B13B6BDCCF21}"/>
              </a:ext>
            </a:extLst>
          </p:cNvPr>
          <p:cNvSpPr>
            <a:spLocks noGrp="1"/>
          </p:cNvSpPr>
          <p:nvPr>
            <p:ph idx="1"/>
          </p:nvPr>
        </p:nvSpPr>
        <p:spPr>
          <a:xfrm>
            <a:off x="5468938" y="1042988"/>
            <a:ext cx="6513512" cy="5143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827319A5-6E2D-4084-5817-C0102C640246}"/>
              </a:ext>
            </a:extLst>
          </p:cNvPr>
          <p:cNvSpPr>
            <a:spLocks noGrp="1"/>
          </p:cNvSpPr>
          <p:nvPr>
            <p:ph type="body" sz="half" idx="2"/>
          </p:nvPr>
        </p:nvSpPr>
        <p:spPr>
          <a:xfrm>
            <a:off x="885825" y="2171700"/>
            <a:ext cx="4149725" cy="4022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72C329F-F1F2-63FC-AC1F-52A5DA4DCF6C}"/>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6" name="Footer Placeholder 5">
            <a:extLst>
              <a:ext uri="{FF2B5EF4-FFF2-40B4-BE49-F238E27FC236}">
                <a16:creationId xmlns:a16="http://schemas.microsoft.com/office/drawing/2014/main" xmlns="" id="{AB669E25-E9AD-245C-6533-F7CE25C30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B734C6-D450-E31B-7CFA-F0941A6148B7}"/>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1094226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9CD73-C011-9E06-5432-E3CF7DA46748}"/>
              </a:ext>
            </a:extLst>
          </p:cNvPr>
          <p:cNvSpPr>
            <a:spLocks noGrp="1"/>
          </p:cNvSpPr>
          <p:nvPr>
            <p:ph type="title"/>
          </p:nvPr>
        </p:nvSpPr>
        <p:spPr>
          <a:xfrm>
            <a:off x="885825" y="482600"/>
            <a:ext cx="4149725" cy="16891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0D4B1943-51C8-533E-392C-E7CAE69B8261}"/>
              </a:ext>
            </a:extLst>
          </p:cNvPr>
          <p:cNvSpPr>
            <a:spLocks noGrp="1"/>
          </p:cNvSpPr>
          <p:nvPr>
            <p:ph type="pic" idx="1"/>
          </p:nvPr>
        </p:nvSpPr>
        <p:spPr>
          <a:xfrm>
            <a:off x="5468938" y="1042988"/>
            <a:ext cx="6513512"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0B5414A-850D-6266-B8E3-7CF003FF5399}"/>
              </a:ext>
            </a:extLst>
          </p:cNvPr>
          <p:cNvSpPr>
            <a:spLocks noGrp="1"/>
          </p:cNvSpPr>
          <p:nvPr>
            <p:ph type="body" sz="half" idx="2"/>
          </p:nvPr>
        </p:nvSpPr>
        <p:spPr>
          <a:xfrm>
            <a:off x="885825" y="2171700"/>
            <a:ext cx="4149725" cy="4022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7B63FEA-0FE7-04BD-416D-8AB7A89F2B7C}"/>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6" name="Footer Placeholder 5">
            <a:extLst>
              <a:ext uri="{FF2B5EF4-FFF2-40B4-BE49-F238E27FC236}">
                <a16:creationId xmlns:a16="http://schemas.microsoft.com/office/drawing/2014/main" xmlns="" id="{298102CC-9BB6-4543-94C9-97E5AE409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D7E2CE4-E679-7F88-0FA8-1B864734AE01}"/>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2835290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DFF24-82A1-B285-9913-0DAF0F0D34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96BAA26-3465-3533-B1CC-8F1903CD39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0527000-6EB9-1498-BD4A-ED5F88A21117}"/>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9FCE4C8C-FDAA-A7DF-4866-CB8A3D29D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24179B-E04B-A3FA-F69A-7E29C6BBE5A1}"/>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52142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0915F5-072A-31F5-938B-5DA07241A07F}"/>
              </a:ext>
            </a:extLst>
          </p:cNvPr>
          <p:cNvSpPr>
            <a:spLocks noGrp="1"/>
          </p:cNvSpPr>
          <p:nvPr>
            <p:ph type="title" orient="vert"/>
          </p:nvPr>
        </p:nvSpPr>
        <p:spPr>
          <a:xfrm>
            <a:off x="9207500" y="385763"/>
            <a:ext cx="2773363" cy="6134100"/>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22C2713-67E5-2F31-DE89-B8FE094DB667}"/>
              </a:ext>
            </a:extLst>
          </p:cNvPr>
          <p:cNvSpPr>
            <a:spLocks noGrp="1"/>
          </p:cNvSpPr>
          <p:nvPr>
            <p:ph type="body" orient="vert" idx="1"/>
          </p:nvPr>
        </p:nvSpPr>
        <p:spPr>
          <a:xfrm>
            <a:off x="884238" y="385763"/>
            <a:ext cx="8170862" cy="61341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CB4DCE8-425B-88F1-BAB2-8FB55E6CD287}"/>
              </a:ext>
            </a:extLst>
          </p:cNvPr>
          <p:cNvSpPr>
            <a:spLocks noGrp="1"/>
          </p:cNvSpPr>
          <p:nvPr>
            <p:ph type="dt" sz="half" idx="10"/>
          </p:nvPr>
        </p:nvSpPr>
        <p:spPr/>
        <p:txBody>
          <a:body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8D144C08-F246-463F-16AA-2D6721321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D16893-8669-A380-1110-CA2CD077D225}"/>
              </a:ext>
            </a:extLst>
          </p:cNvPr>
          <p:cNvSpPr>
            <a:spLocks noGrp="1"/>
          </p:cNvSpPr>
          <p:nvPr>
            <p:ph type="sldNum" sz="quarter" idx="12"/>
          </p:nvPr>
        </p:nvSpPr>
        <p:spPr/>
        <p:txBody>
          <a:bodyPr/>
          <a:lstStyle/>
          <a:p>
            <a:fld id="{1B14F19E-E565-1A4D-9B90-62086ED56059}" type="slidenum">
              <a:rPr lang="en-US" smtClean="0"/>
              <a:t>‹#›</a:t>
            </a:fld>
            <a:endParaRPr lang="en-US"/>
          </a:p>
        </p:txBody>
      </p:sp>
    </p:spTree>
    <p:extLst>
      <p:ext uri="{BB962C8B-B14F-4D97-AF65-F5344CB8AC3E}">
        <p14:creationId xmlns:p14="http://schemas.microsoft.com/office/powerpoint/2010/main" val="4160150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1370AD"/>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11CC8-89EC-2346-81A3-9F94D3109767}"/>
              </a:ext>
            </a:extLst>
          </p:cNvPr>
          <p:cNvSpPr>
            <a:spLocks noGrp="1"/>
          </p:cNvSpPr>
          <p:nvPr>
            <p:ph type="ctrTitle"/>
          </p:nvPr>
        </p:nvSpPr>
        <p:spPr>
          <a:xfrm>
            <a:off x="1608138" y="1184717"/>
            <a:ext cx="9648825" cy="2520244"/>
          </a:xfrm>
        </p:spPr>
        <p:txBody>
          <a:bodyPr anchor="b"/>
          <a:lstStyle>
            <a:lvl1pPr algn="ctr">
              <a:defRPr sz="6331"/>
            </a:lvl1pPr>
          </a:lstStyle>
          <a:p>
            <a:r>
              <a:rPr lang="en-US"/>
              <a:t>Click to edit Master title style</a:t>
            </a:r>
            <a:endParaRPr lang="x-none"/>
          </a:p>
        </p:txBody>
      </p:sp>
      <p:sp>
        <p:nvSpPr>
          <p:cNvPr id="3" name="Subtitle 2">
            <a:extLst>
              <a:ext uri="{FF2B5EF4-FFF2-40B4-BE49-F238E27FC236}">
                <a16:creationId xmlns:a16="http://schemas.microsoft.com/office/drawing/2014/main" xmlns="" id="{0DAFD3B4-A373-E485-ED99-69BA8CBE513D}"/>
              </a:ext>
            </a:extLst>
          </p:cNvPr>
          <p:cNvSpPr>
            <a:spLocks noGrp="1"/>
          </p:cNvSpPr>
          <p:nvPr>
            <p:ph type="subTitle" idx="1"/>
          </p:nvPr>
        </p:nvSpPr>
        <p:spPr>
          <a:xfrm>
            <a:off x="1608138" y="3802151"/>
            <a:ext cx="9648825" cy="1747749"/>
          </a:xfrm>
        </p:spPr>
        <p:txBody>
          <a:bodyPr/>
          <a:lstStyle>
            <a:lvl1pPr marL="0" indent="0" algn="ctr">
              <a:buNone/>
              <a:defRPr sz="2532"/>
            </a:lvl1pPr>
            <a:lvl2pPr marL="482437" indent="0" algn="ctr">
              <a:buNone/>
              <a:defRPr sz="2110"/>
            </a:lvl2pPr>
            <a:lvl3pPr marL="964875" indent="0" algn="ctr">
              <a:buNone/>
              <a:defRPr sz="1899"/>
            </a:lvl3pPr>
            <a:lvl4pPr marL="1447312" indent="0" algn="ctr">
              <a:buNone/>
              <a:defRPr sz="1688"/>
            </a:lvl4pPr>
            <a:lvl5pPr marL="1929750" indent="0" algn="ctr">
              <a:buNone/>
              <a:defRPr sz="1688"/>
            </a:lvl5pPr>
            <a:lvl6pPr marL="2412187" indent="0" algn="ctr">
              <a:buNone/>
              <a:defRPr sz="1688"/>
            </a:lvl6pPr>
            <a:lvl7pPr marL="2894625" indent="0" algn="ctr">
              <a:buNone/>
              <a:defRPr sz="1688"/>
            </a:lvl7pPr>
            <a:lvl8pPr marL="3377062" indent="0" algn="ctr">
              <a:buNone/>
              <a:defRPr sz="1688"/>
            </a:lvl8pPr>
            <a:lvl9pPr marL="3859500" indent="0" algn="ctr">
              <a:buNone/>
              <a:defRPr sz="1688"/>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B9CCE19B-F2B5-612F-6147-DEA413B5C9A4}"/>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A57E232-5458-36ED-EB95-1AD0116DC1F6}"/>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93CE1939-B056-4027-E5D4-CC868E49D8F1}"/>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16845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FA16C-36B9-6381-5452-1344A66A7C0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F80B2C9-C9F3-BC72-DC9B-211F115C8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132881F-C2AB-1BD5-1315-4F2D5B2BB7F7}"/>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19C9822-84E5-98B9-57DB-C7F9EE27D5C0}"/>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3C8ABBE-D330-9C7C-C4B6-B85B60B6771B}"/>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00730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DDFEF-D2DE-3529-1DE7-EE3CC8251A38}"/>
              </a:ext>
            </a:extLst>
          </p:cNvPr>
          <p:cNvSpPr>
            <a:spLocks noGrp="1"/>
          </p:cNvSpPr>
          <p:nvPr>
            <p:ph type="title"/>
          </p:nvPr>
        </p:nvSpPr>
        <p:spPr>
          <a:xfrm>
            <a:off x="877775" y="1804724"/>
            <a:ext cx="11096149" cy="3011222"/>
          </a:xfrm>
        </p:spPr>
        <p:txBody>
          <a:bodyPr anchor="b"/>
          <a:lstStyle>
            <a:lvl1pPr>
              <a:defRPr sz="6331"/>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98D4371-A4DF-4B06-3BFC-8B76A407ACB7}"/>
              </a:ext>
            </a:extLst>
          </p:cNvPr>
          <p:cNvSpPr>
            <a:spLocks noGrp="1"/>
          </p:cNvSpPr>
          <p:nvPr>
            <p:ph type="body" idx="1"/>
          </p:nvPr>
        </p:nvSpPr>
        <p:spPr>
          <a:xfrm>
            <a:off x="877775" y="4844434"/>
            <a:ext cx="11096149" cy="1583531"/>
          </a:xfrm>
        </p:spPr>
        <p:txBody>
          <a:bodyPr/>
          <a:lstStyle>
            <a:lvl1pPr marL="0" indent="0">
              <a:buNone/>
              <a:defRPr sz="2532">
                <a:solidFill>
                  <a:schemeClr val="tx1">
                    <a:tint val="75000"/>
                  </a:schemeClr>
                </a:solidFill>
              </a:defRPr>
            </a:lvl1pPr>
            <a:lvl2pPr marL="482437" indent="0">
              <a:buNone/>
              <a:defRPr sz="2110">
                <a:solidFill>
                  <a:schemeClr val="tx1">
                    <a:tint val="75000"/>
                  </a:schemeClr>
                </a:solidFill>
              </a:defRPr>
            </a:lvl2pPr>
            <a:lvl3pPr marL="964875" indent="0">
              <a:buNone/>
              <a:defRPr sz="1899">
                <a:solidFill>
                  <a:schemeClr val="tx1">
                    <a:tint val="75000"/>
                  </a:schemeClr>
                </a:solidFill>
              </a:defRPr>
            </a:lvl3pPr>
            <a:lvl4pPr marL="1447312" indent="0">
              <a:buNone/>
              <a:defRPr sz="1688">
                <a:solidFill>
                  <a:schemeClr val="tx1">
                    <a:tint val="75000"/>
                  </a:schemeClr>
                </a:solidFill>
              </a:defRPr>
            </a:lvl4pPr>
            <a:lvl5pPr marL="1929750" indent="0">
              <a:buNone/>
              <a:defRPr sz="1688">
                <a:solidFill>
                  <a:schemeClr val="tx1">
                    <a:tint val="75000"/>
                  </a:schemeClr>
                </a:solidFill>
              </a:defRPr>
            </a:lvl5pPr>
            <a:lvl6pPr marL="2412187" indent="0">
              <a:buNone/>
              <a:defRPr sz="1688">
                <a:solidFill>
                  <a:schemeClr val="tx1">
                    <a:tint val="75000"/>
                  </a:schemeClr>
                </a:solidFill>
              </a:defRPr>
            </a:lvl6pPr>
            <a:lvl7pPr marL="2894625" indent="0">
              <a:buNone/>
              <a:defRPr sz="1688">
                <a:solidFill>
                  <a:schemeClr val="tx1">
                    <a:tint val="75000"/>
                  </a:schemeClr>
                </a:solidFill>
              </a:defRPr>
            </a:lvl7pPr>
            <a:lvl8pPr marL="3377062" indent="0">
              <a:buNone/>
              <a:defRPr sz="1688">
                <a:solidFill>
                  <a:schemeClr val="tx1">
                    <a:tint val="75000"/>
                  </a:schemeClr>
                </a:solidFill>
              </a:defRPr>
            </a:lvl8pPr>
            <a:lvl9pPr marL="3859500" indent="0">
              <a:buNone/>
              <a:defRPr sz="168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0BD150-8A48-C6D3-745C-93FDADBB767D}"/>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E6F5FBA-5E70-B4CF-A58A-79AE14C4D285}"/>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6AF2D15-CF66-D441-E0A5-A9E2238B2239}"/>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2547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24742-2989-5E99-4503-8ACFF15544FD}"/>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7CE680E-B05E-039C-A7AC-4209620CBEE4}"/>
              </a:ext>
            </a:extLst>
          </p:cNvPr>
          <p:cNvSpPr>
            <a:spLocks noGrp="1"/>
          </p:cNvSpPr>
          <p:nvPr>
            <p:ph sz="half" idx="1"/>
          </p:nvPr>
        </p:nvSpPr>
        <p:spPr>
          <a:xfrm>
            <a:off x="884475" y="1927049"/>
            <a:ext cx="5467668" cy="4593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DF118FE9-2E64-364E-4B28-1E35C36E20E4}"/>
              </a:ext>
            </a:extLst>
          </p:cNvPr>
          <p:cNvSpPr>
            <a:spLocks noGrp="1"/>
          </p:cNvSpPr>
          <p:nvPr>
            <p:ph sz="half" idx="2"/>
          </p:nvPr>
        </p:nvSpPr>
        <p:spPr>
          <a:xfrm>
            <a:off x="6512957" y="1927049"/>
            <a:ext cx="5467668" cy="4593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96D4D97-E1E2-8F76-F569-175DD25A8ED5}"/>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43CEF67-35B2-D49D-AD39-DAEFED77D87E}"/>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917ECA6F-A3D5-B080-3F3A-94B6B949CA08}"/>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465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9B2A9-6FCD-734F-971B-2F773B787C41}"/>
              </a:ext>
            </a:extLst>
          </p:cNvPr>
          <p:cNvSpPr>
            <a:spLocks noGrp="1"/>
          </p:cNvSpPr>
          <p:nvPr>
            <p:ph type="title"/>
          </p:nvPr>
        </p:nvSpPr>
        <p:spPr>
          <a:xfrm>
            <a:off x="886151" y="385410"/>
            <a:ext cx="11096149" cy="1399205"/>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1FF92BB-AF16-F3DC-144D-A67B0C032D6A}"/>
              </a:ext>
            </a:extLst>
          </p:cNvPr>
          <p:cNvSpPr>
            <a:spLocks noGrp="1"/>
          </p:cNvSpPr>
          <p:nvPr>
            <p:ph type="body" idx="1"/>
          </p:nvPr>
        </p:nvSpPr>
        <p:spPr>
          <a:xfrm>
            <a:off x="886152" y="1774561"/>
            <a:ext cx="5442540" cy="869685"/>
          </a:xfrm>
        </p:spPr>
        <p:txBody>
          <a:bodyPr anchor="b"/>
          <a:lstStyle>
            <a:lvl1pPr marL="0" indent="0">
              <a:buNone/>
              <a:defRPr sz="2532" b="1"/>
            </a:lvl1pPr>
            <a:lvl2pPr marL="482437" indent="0">
              <a:buNone/>
              <a:defRPr sz="2110" b="1"/>
            </a:lvl2pPr>
            <a:lvl3pPr marL="964875" indent="0">
              <a:buNone/>
              <a:defRPr sz="1899" b="1"/>
            </a:lvl3pPr>
            <a:lvl4pPr marL="1447312" indent="0">
              <a:buNone/>
              <a:defRPr sz="1688" b="1"/>
            </a:lvl4pPr>
            <a:lvl5pPr marL="1929750" indent="0">
              <a:buNone/>
              <a:defRPr sz="1688" b="1"/>
            </a:lvl5pPr>
            <a:lvl6pPr marL="2412187" indent="0">
              <a:buNone/>
              <a:defRPr sz="1688" b="1"/>
            </a:lvl6pPr>
            <a:lvl7pPr marL="2894625" indent="0">
              <a:buNone/>
              <a:defRPr sz="1688" b="1"/>
            </a:lvl7pPr>
            <a:lvl8pPr marL="3377062" indent="0">
              <a:buNone/>
              <a:defRPr sz="1688" b="1"/>
            </a:lvl8pPr>
            <a:lvl9pPr marL="3859500" indent="0">
              <a:buNone/>
              <a:defRPr sz="1688"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159C9BE-05A8-4FDD-8A67-A2DB5EA4B727}"/>
              </a:ext>
            </a:extLst>
          </p:cNvPr>
          <p:cNvSpPr>
            <a:spLocks noGrp="1"/>
          </p:cNvSpPr>
          <p:nvPr>
            <p:ph sz="half" idx="2"/>
          </p:nvPr>
        </p:nvSpPr>
        <p:spPr>
          <a:xfrm>
            <a:off x="886152" y="2644246"/>
            <a:ext cx="5442540" cy="388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AF24ED5-FF1C-EC2E-764E-E4DFF11A46C4}"/>
              </a:ext>
            </a:extLst>
          </p:cNvPr>
          <p:cNvSpPr>
            <a:spLocks noGrp="1"/>
          </p:cNvSpPr>
          <p:nvPr>
            <p:ph type="body" sz="quarter" idx="3"/>
          </p:nvPr>
        </p:nvSpPr>
        <p:spPr>
          <a:xfrm>
            <a:off x="6512957" y="1774561"/>
            <a:ext cx="5469343" cy="869685"/>
          </a:xfrm>
        </p:spPr>
        <p:txBody>
          <a:bodyPr anchor="b"/>
          <a:lstStyle>
            <a:lvl1pPr marL="0" indent="0">
              <a:buNone/>
              <a:defRPr sz="2532" b="1"/>
            </a:lvl1pPr>
            <a:lvl2pPr marL="482437" indent="0">
              <a:buNone/>
              <a:defRPr sz="2110" b="1"/>
            </a:lvl2pPr>
            <a:lvl3pPr marL="964875" indent="0">
              <a:buNone/>
              <a:defRPr sz="1899" b="1"/>
            </a:lvl3pPr>
            <a:lvl4pPr marL="1447312" indent="0">
              <a:buNone/>
              <a:defRPr sz="1688" b="1"/>
            </a:lvl4pPr>
            <a:lvl5pPr marL="1929750" indent="0">
              <a:buNone/>
              <a:defRPr sz="1688" b="1"/>
            </a:lvl5pPr>
            <a:lvl6pPr marL="2412187" indent="0">
              <a:buNone/>
              <a:defRPr sz="1688" b="1"/>
            </a:lvl6pPr>
            <a:lvl7pPr marL="2894625" indent="0">
              <a:buNone/>
              <a:defRPr sz="1688" b="1"/>
            </a:lvl7pPr>
            <a:lvl8pPr marL="3377062" indent="0">
              <a:buNone/>
              <a:defRPr sz="1688" b="1"/>
            </a:lvl8pPr>
            <a:lvl9pPr marL="3859500" indent="0">
              <a:buNone/>
              <a:defRPr sz="1688"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23C8A3-61FB-502B-AE3E-D17953103490}"/>
              </a:ext>
            </a:extLst>
          </p:cNvPr>
          <p:cNvSpPr>
            <a:spLocks noGrp="1"/>
          </p:cNvSpPr>
          <p:nvPr>
            <p:ph sz="quarter" idx="4"/>
          </p:nvPr>
        </p:nvSpPr>
        <p:spPr>
          <a:xfrm>
            <a:off x="6512957" y="2644246"/>
            <a:ext cx="5469343" cy="388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4D4EC640-F271-CF2D-3502-597A4C0B98A1}"/>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5854B904-5C07-B07D-C012-5C3625BF1B5A}"/>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E3EBA3E3-C9F6-032B-D5FA-0E8A1A2522E9}"/>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747049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6E202-135E-F2D5-AB29-3690DFA6333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25EFC50-94DB-8DD3-179C-4D0D80ACB8C1}"/>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77524DB7-53EB-538F-104C-CC4331DCFC63}"/>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2A135CBB-0232-8696-D8CE-36E0E986E56D}"/>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47917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521991-9CD0-E3CC-0497-C503808E7F53}"/>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DA5F2D29-2C1C-524F-E961-0E85D18C0206}"/>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8F18B8EE-3AC3-EFC2-B2D7-29AB899C5753}"/>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54307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F6127-6C6A-2EF3-28FC-92A1999832A7}"/>
              </a:ext>
            </a:extLst>
          </p:cNvPr>
          <p:cNvSpPr>
            <a:spLocks noGrp="1"/>
          </p:cNvSpPr>
          <p:nvPr>
            <p:ph type="title"/>
          </p:nvPr>
        </p:nvSpPr>
        <p:spPr>
          <a:xfrm>
            <a:off x="886152" y="482600"/>
            <a:ext cx="4149329" cy="1689100"/>
          </a:xfrm>
        </p:spPr>
        <p:txBody>
          <a:bodyPr anchor="b"/>
          <a:lstStyle>
            <a:lvl1pPr>
              <a:defRPr sz="3377"/>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8179AED-BAB9-2704-7AA8-813712079D8E}"/>
              </a:ext>
            </a:extLst>
          </p:cNvPr>
          <p:cNvSpPr>
            <a:spLocks noGrp="1"/>
          </p:cNvSpPr>
          <p:nvPr>
            <p:ph idx="1"/>
          </p:nvPr>
        </p:nvSpPr>
        <p:spPr>
          <a:xfrm>
            <a:off x="5469343" y="1042282"/>
            <a:ext cx="6512957" cy="5144382"/>
          </a:xfrm>
        </p:spPr>
        <p:txBody>
          <a:bodyPr/>
          <a:lstStyle>
            <a:lvl1pPr>
              <a:defRPr sz="3377"/>
            </a:lvl1pPr>
            <a:lvl2pPr>
              <a:defRPr sz="2955"/>
            </a:lvl2pPr>
            <a:lvl3pPr>
              <a:defRPr sz="2532"/>
            </a:lvl3pPr>
            <a:lvl4pPr>
              <a:defRPr sz="2110"/>
            </a:lvl4pPr>
            <a:lvl5pPr>
              <a:defRPr sz="2110"/>
            </a:lvl5pPr>
            <a:lvl6pPr>
              <a:defRPr sz="2110"/>
            </a:lvl6pPr>
            <a:lvl7pPr>
              <a:defRPr sz="2110"/>
            </a:lvl7pPr>
            <a:lvl8pPr>
              <a:defRPr sz="2110"/>
            </a:lvl8pPr>
            <a:lvl9pPr>
              <a:defRPr sz="21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FAEE2577-CDEF-A4EB-4A21-F6050FE55940}"/>
              </a:ext>
            </a:extLst>
          </p:cNvPr>
          <p:cNvSpPr>
            <a:spLocks noGrp="1"/>
          </p:cNvSpPr>
          <p:nvPr>
            <p:ph type="body" sz="half" idx="2"/>
          </p:nvPr>
        </p:nvSpPr>
        <p:spPr>
          <a:xfrm>
            <a:off x="886152" y="2171700"/>
            <a:ext cx="4149329" cy="4023343"/>
          </a:xfrm>
        </p:spPr>
        <p:txBody>
          <a:bodyPr/>
          <a:lstStyle>
            <a:lvl1pPr marL="0" indent="0">
              <a:buNone/>
              <a:defRPr sz="1688"/>
            </a:lvl1pPr>
            <a:lvl2pPr marL="482437" indent="0">
              <a:buNone/>
              <a:defRPr sz="1477"/>
            </a:lvl2pPr>
            <a:lvl3pPr marL="964875" indent="0">
              <a:buNone/>
              <a:defRPr sz="1266"/>
            </a:lvl3pPr>
            <a:lvl4pPr marL="1447312" indent="0">
              <a:buNone/>
              <a:defRPr sz="1055"/>
            </a:lvl4pPr>
            <a:lvl5pPr marL="1929750" indent="0">
              <a:buNone/>
              <a:defRPr sz="1055"/>
            </a:lvl5pPr>
            <a:lvl6pPr marL="2412187" indent="0">
              <a:buNone/>
              <a:defRPr sz="1055"/>
            </a:lvl6pPr>
            <a:lvl7pPr marL="2894625" indent="0">
              <a:buNone/>
              <a:defRPr sz="1055"/>
            </a:lvl7pPr>
            <a:lvl8pPr marL="3377062" indent="0">
              <a:buNone/>
              <a:defRPr sz="1055"/>
            </a:lvl8pPr>
            <a:lvl9pPr marL="3859500" indent="0">
              <a:buNone/>
              <a:defRPr sz="1055"/>
            </a:lvl9pPr>
          </a:lstStyle>
          <a:p>
            <a:pPr lvl="0"/>
            <a:r>
              <a:rPr lang="en-US"/>
              <a:t>Click to edit Master text styles</a:t>
            </a:r>
          </a:p>
        </p:txBody>
      </p:sp>
      <p:sp>
        <p:nvSpPr>
          <p:cNvPr id="5" name="Date Placeholder 4">
            <a:extLst>
              <a:ext uri="{FF2B5EF4-FFF2-40B4-BE49-F238E27FC236}">
                <a16:creationId xmlns:a16="http://schemas.microsoft.com/office/drawing/2014/main" xmlns="" id="{1FAA235E-B1E5-E597-462B-77CA0327D94D}"/>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DA83BF7-1A4E-6AC0-F4F5-7FFD1BCBB75B}"/>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7C91E94C-D94C-37C9-AA7A-8047C6256F12}"/>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35961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5C146-9710-7421-8829-6F3BF3EED950}"/>
              </a:ext>
            </a:extLst>
          </p:cNvPr>
          <p:cNvSpPr>
            <a:spLocks noGrp="1"/>
          </p:cNvSpPr>
          <p:nvPr>
            <p:ph type="title"/>
          </p:nvPr>
        </p:nvSpPr>
        <p:spPr>
          <a:xfrm>
            <a:off x="886152" y="482600"/>
            <a:ext cx="4149329" cy="1689100"/>
          </a:xfrm>
        </p:spPr>
        <p:txBody>
          <a:bodyPr anchor="b"/>
          <a:lstStyle>
            <a:lvl1pPr>
              <a:defRPr sz="3377"/>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706C6830-B3F1-486E-BFD3-87E5E5525968}"/>
              </a:ext>
            </a:extLst>
          </p:cNvPr>
          <p:cNvSpPr>
            <a:spLocks noGrp="1"/>
          </p:cNvSpPr>
          <p:nvPr>
            <p:ph type="pic" idx="1"/>
          </p:nvPr>
        </p:nvSpPr>
        <p:spPr>
          <a:xfrm>
            <a:off x="5469343" y="1042282"/>
            <a:ext cx="6512957" cy="5144382"/>
          </a:xfrm>
        </p:spPr>
        <p:txBody>
          <a:bodyPr/>
          <a:lstStyle>
            <a:lvl1pPr marL="0" indent="0">
              <a:buNone/>
              <a:defRPr sz="3377"/>
            </a:lvl1pPr>
            <a:lvl2pPr marL="482437" indent="0">
              <a:buNone/>
              <a:defRPr sz="2955"/>
            </a:lvl2pPr>
            <a:lvl3pPr marL="964875" indent="0">
              <a:buNone/>
              <a:defRPr sz="2532"/>
            </a:lvl3pPr>
            <a:lvl4pPr marL="1447312" indent="0">
              <a:buNone/>
              <a:defRPr sz="2110"/>
            </a:lvl4pPr>
            <a:lvl5pPr marL="1929750" indent="0">
              <a:buNone/>
              <a:defRPr sz="2110"/>
            </a:lvl5pPr>
            <a:lvl6pPr marL="2412187" indent="0">
              <a:buNone/>
              <a:defRPr sz="2110"/>
            </a:lvl6pPr>
            <a:lvl7pPr marL="2894625" indent="0">
              <a:buNone/>
              <a:defRPr sz="2110"/>
            </a:lvl7pPr>
            <a:lvl8pPr marL="3377062" indent="0">
              <a:buNone/>
              <a:defRPr sz="2110"/>
            </a:lvl8pPr>
            <a:lvl9pPr marL="3859500" indent="0">
              <a:buNone/>
              <a:defRPr sz="2110"/>
            </a:lvl9pPr>
          </a:lstStyle>
          <a:p>
            <a:endParaRPr lang="x-none"/>
          </a:p>
        </p:txBody>
      </p:sp>
      <p:sp>
        <p:nvSpPr>
          <p:cNvPr id="4" name="Text Placeholder 3">
            <a:extLst>
              <a:ext uri="{FF2B5EF4-FFF2-40B4-BE49-F238E27FC236}">
                <a16:creationId xmlns:a16="http://schemas.microsoft.com/office/drawing/2014/main" xmlns="" id="{FE169EC0-9366-BE35-0153-D73010B69545}"/>
              </a:ext>
            </a:extLst>
          </p:cNvPr>
          <p:cNvSpPr>
            <a:spLocks noGrp="1"/>
          </p:cNvSpPr>
          <p:nvPr>
            <p:ph type="body" sz="half" idx="2"/>
          </p:nvPr>
        </p:nvSpPr>
        <p:spPr>
          <a:xfrm>
            <a:off x="886152" y="2171700"/>
            <a:ext cx="4149329" cy="4023343"/>
          </a:xfrm>
        </p:spPr>
        <p:txBody>
          <a:bodyPr/>
          <a:lstStyle>
            <a:lvl1pPr marL="0" indent="0">
              <a:buNone/>
              <a:defRPr sz="1688"/>
            </a:lvl1pPr>
            <a:lvl2pPr marL="482437" indent="0">
              <a:buNone/>
              <a:defRPr sz="1477"/>
            </a:lvl2pPr>
            <a:lvl3pPr marL="964875" indent="0">
              <a:buNone/>
              <a:defRPr sz="1266"/>
            </a:lvl3pPr>
            <a:lvl4pPr marL="1447312" indent="0">
              <a:buNone/>
              <a:defRPr sz="1055"/>
            </a:lvl4pPr>
            <a:lvl5pPr marL="1929750" indent="0">
              <a:buNone/>
              <a:defRPr sz="1055"/>
            </a:lvl5pPr>
            <a:lvl6pPr marL="2412187" indent="0">
              <a:buNone/>
              <a:defRPr sz="1055"/>
            </a:lvl6pPr>
            <a:lvl7pPr marL="2894625" indent="0">
              <a:buNone/>
              <a:defRPr sz="1055"/>
            </a:lvl7pPr>
            <a:lvl8pPr marL="3377062" indent="0">
              <a:buNone/>
              <a:defRPr sz="1055"/>
            </a:lvl8pPr>
            <a:lvl9pPr marL="3859500" indent="0">
              <a:buNone/>
              <a:defRPr sz="1055"/>
            </a:lvl9pPr>
          </a:lstStyle>
          <a:p>
            <a:pPr lvl="0"/>
            <a:r>
              <a:rPr lang="en-US"/>
              <a:t>Click to edit Master text styles</a:t>
            </a:r>
          </a:p>
        </p:txBody>
      </p:sp>
      <p:sp>
        <p:nvSpPr>
          <p:cNvPr id="5" name="Date Placeholder 4">
            <a:extLst>
              <a:ext uri="{FF2B5EF4-FFF2-40B4-BE49-F238E27FC236}">
                <a16:creationId xmlns:a16="http://schemas.microsoft.com/office/drawing/2014/main" xmlns="" id="{9E78E730-FBD8-98F7-8922-BB9DE77CB720}"/>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7F9A82BC-CB9E-2572-EAA5-8A24AB24DEC5}"/>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B327A6E6-9648-C749-76AD-EBD189338FE5}"/>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01116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CE7D5-6811-93D7-CEDF-AC48A4539592}"/>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5D9445C-2F0A-6033-5265-FA90C3663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76D0F8B-A103-8A70-E748-E45302F48FC7}"/>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192858D-2F51-90CE-E6FC-EE6946C3DB80}"/>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AA1F5DA3-6AC3-9C8E-1C76-EB5DC5EEE1E1}"/>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81371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9911" y="4507992"/>
            <a:ext cx="11390630" cy="2554605"/>
          </a:xfrm>
          <a:custGeom>
            <a:avLst/>
            <a:gdLst/>
            <a:ahLst/>
            <a:cxnLst/>
            <a:rect l="l" t="t" r="r" b="b"/>
            <a:pathLst>
              <a:path w="11390630" h="2554604">
                <a:moveTo>
                  <a:pt x="11390376" y="0"/>
                </a:moveTo>
                <a:lnTo>
                  <a:pt x="0" y="0"/>
                </a:lnTo>
                <a:lnTo>
                  <a:pt x="0" y="2554224"/>
                </a:lnTo>
                <a:lnTo>
                  <a:pt x="11390376" y="2554224"/>
                </a:lnTo>
                <a:lnTo>
                  <a:pt x="11390376" y="0"/>
                </a:lnTo>
                <a:close/>
              </a:path>
            </a:pathLst>
          </a:custGeom>
          <a:solidFill>
            <a:srgbClr val="99CC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2D71A8-F66E-69F6-EB36-31D38A47D699}"/>
              </a:ext>
            </a:extLst>
          </p:cNvPr>
          <p:cNvSpPr>
            <a:spLocks noGrp="1"/>
          </p:cNvSpPr>
          <p:nvPr>
            <p:ph type="title" orient="vert"/>
          </p:nvPr>
        </p:nvSpPr>
        <p:spPr>
          <a:xfrm>
            <a:off x="9206587" y="385410"/>
            <a:ext cx="2774037" cy="613471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247CD1AC-9464-9ECE-BC1C-283CD1089D49}"/>
              </a:ext>
            </a:extLst>
          </p:cNvPr>
          <p:cNvSpPr>
            <a:spLocks noGrp="1"/>
          </p:cNvSpPr>
          <p:nvPr>
            <p:ph type="body" orient="vert" idx="1"/>
          </p:nvPr>
        </p:nvSpPr>
        <p:spPr>
          <a:xfrm>
            <a:off x="884476" y="385410"/>
            <a:ext cx="8161298" cy="6134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A0A8C2F-69AA-0041-0C70-D10E831A5799}"/>
              </a:ext>
            </a:extLst>
          </p:cNvPr>
          <p:cNvSpPr>
            <a:spLocks noGrp="1"/>
          </p:cNvSpPr>
          <p:nvPr>
            <p:ph type="dt" sz="half" idx="10"/>
          </p:nvPr>
        </p:nvSpPr>
        <p:spPr/>
        <p:txBody>
          <a:body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9AE872B2-D42C-9FFF-3BFE-95AA8948B38B}"/>
              </a:ext>
            </a:extLst>
          </p:cNvPr>
          <p:cNvSpPr>
            <a:spLocks noGrp="1"/>
          </p:cNvSpPr>
          <p:nvPr>
            <p:ph type="ftr" sz="quarter" idx="11"/>
          </p:nvPr>
        </p:nvSpPr>
        <p:spPr/>
        <p:txBody>
          <a:body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98BB62C-F8B4-6FB6-678C-C6CBB8F38D88}"/>
              </a:ext>
            </a:extLst>
          </p:cNvPr>
          <p:cNvSpPr>
            <a:spLocks noGrp="1"/>
          </p:cNvSpPr>
          <p:nvPr>
            <p:ph type="sldNum" sz="quarter" idx="12"/>
          </p:nvPr>
        </p:nvSpPr>
        <p:spPr/>
        <p:txBody>
          <a:body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3500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6C7594-4FA2-BEC6-D3B5-15851D459CD1}"/>
              </a:ext>
            </a:extLst>
          </p:cNvPr>
          <p:cNvSpPr/>
          <p:nvPr/>
        </p:nvSpPr>
        <p:spPr bwMode="auto">
          <a:xfrm>
            <a:off x="536046" y="0"/>
            <a:ext cx="857673" cy="7239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5" name="Rectangle 4">
            <a:extLst>
              <a:ext uri="{FF2B5EF4-FFF2-40B4-BE49-F238E27FC236}">
                <a16:creationId xmlns:a16="http://schemas.microsoft.com/office/drawing/2014/main" xmlns="" id="{C151E2CB-7606-AB28-CD51-3321A3486F71}"/>
              </a:ext>
            </a:extLst>
          </p:cNvPr>
          <p:cNvSpPr/>
          <p:nvPr/>
        </p:nvSpPr>
        <p:spPr bwMode="auto">
          <a:xfrm>
            <a:off x="388634" y="0"/>
            <a:ext cx="147413" cy="7239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Rectangle 5">
            <a:extLst>
              <a:ext uri="{FF2B5EF4-FFF2-40B4-BE49-F238E27FC236}">
                <a16:creationId xmlns:a16="http://schemas.microsoft.com/office/drawing/2014/main" xmlns="" id="{778ABD1D-64E2-231E-5457-EBA68DDFCD69}"/>
              </a:ext>
            </a:extLst>
          </p:cNvPr>
          <p:cNvSpPr/>
          <p:nvPr/>
        </p:nvSpPr>
        <p:spPr bwMode="auto">
          <a:xfrm>
            <a:off x="1393721" y="0"/>
            <a:ext cx="256856" cy="7239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7" name="Rectangle 6">
            <a:extLst>
              <a:ext uri="{FF2B5EF4-FFF2-40B4-BE49-F238E27FC236}">
                <a16:creationId xmlns:a16="http://schemas.microsoft.com/office/drawing/2014/main" xmlns="" id="{74EB082A-6324-AE00-2044-CD5918CDF601}"/>
              </a:ext>
            </a:extLst>
          </p:cNvPr>
          <p:cNvSpPr/>
          <p:nvPr/>
        </p:nvSpPr>
        <p:spPr bwMode="auto">
          <a:xfrm>
            <a:off x="1605906" y="0"/>
            <a:ext cx="323860" cy="7239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Straight Connector 9">
            <a:extLst>
              <a:ext uri="{FF2B5EF4-FFF2-40B4-BE49-F238E27FC236}">
                <a16:creationId xmlns:a16="http://schemas.microsoft.com/office/drawing/2014/main" xmlns="" id="{66D9FC66-9C37-6F43-EC7D-849D4F757BCA}"/>
              </a:ext>
            </a:extLst>
          </p:cNvPr>
          <p:cNvSpPr>
            <a:spLocks noChangeShapeType="1"/>
          </p:cNvSpPr>
          <p:nvPr/>
        </p:nvSpPr>
        <p:spPr bwMode="auto">
          <a:xfrm>
            <a:off x="149646" y="0"/>
            <a:ext cx="0" cy="7239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Straight Connector 10">
            <a:extLst>
              <a:ext uri="{FF2B5EF4-FFF2-40B4-BE49-F238E27FC236}">
                <a16:creationId xmlns:a16="http://schemas.microsoft.com/office/drawing/2014/main" xmlns="" id="{D7BF334E-3A7B-8FCF-47DB-1418896708E0}"/>
              </a:ext>
            </a:extLst>
          </p:cNvPr>
          <p:cNvSpPr>
            <a:spLocks noChangeShapeType="1"/>
          </p:cNvSpPr>
          <p:nvPr/>
        </p:nvSpPr>
        <p:spPr bwMode="auto">
          <a:xfrm>
            <a:off x="1286510" y="0"/>
            <a:ext cx="0" cy="7239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Straight Connector 11">
            <a:extLst>
              <a:ext uri="{FF2B5EF4-FFF2-40B4-BE49-F238E27FC236}">
                <a16:creationId xmlns:a16="http://schemas.microsoft.com/office/drawing/2014/main" xmlns="" id="{73E28A0B-E785-B0C4-4756-36A438906D8B}"/>
              </a:ext>
            </a:extLst>
          </p:cNvPr>
          <p:cNvSpPr>
            <a:spLocks noChangeShapeType="1"/>
          </p:cNvSpPr>
          <p:nvPr/>
        </p:nvSpPr>
        <p:spPr bwMode="auto">
          <a:xfrm>
            <a:off x="1201636" y="0"/>
            <a:ext cx="0" cy="7239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3" name="Straight Connector 12">
            <a:extLst>
              <a:ext uri="{FF2B5EF4-FFF2-40B4-BE49-F238E27FC236}">
                <a16:creationId xmlns:a16="http://schemas.microsoft.com/office/drawing/2014/main" xmlns="" id="{D5DBE4D8-92F5-1241-0B8E-B5F893B48D36}"/>
              </a:ext>
            </a:extLst>
          </p:cNvPr>
          <p:cNvSpPr>
            <a:spLocks noChangeShapeType="1"/>
          </p:cNvSpPr>
          <p:nvPr/>
        </p:nvSpPr>
        <p:spPr bwMode="auto">
          <a:xfrm>
            <a:off x="2430074" y="0"/>
            <a:ext cx="0" cy="7239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 name="Straight Connector 13">
            <a:extLst>
              <a:ext uri="{FF2B5EF4-FFF2-40B4-BE49-F238E27FC236}">
                <a16:creationId xmlns:a16="http://schemas.microsoft.com/office/drawing/2014/main" xmlns="" id="{E5EBA536-C64A-F5C1-B729-081163DD32B0}"/>
              </a:ext>
            </a:extLst>
          </p:cNvPr>
          <p:cNvSpPr>
            <a:spLocks noChangeShapeType="1"/>
          </p:cNvSpPr>
          <p:nvPr/>
        </p:nvSpPr>
        <p:spPr bwMode="auto">
          <a:xfrm>
            <a:off x="1500928" y="0"/>
            <a:ext cx="0" cy="7239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 name="Straight Connector 14">
            <a:extLst>
              <a:ext uri="{FF2B5EF4-FFF2-40B4-BE49-F238E27FC236}">
                <a16:creationId xmlns:a16="http://schemas.microsoft.com/office/drawing/2014/main" xmlns="" id="{4565F23E-80B5-7830-863A-2A89A08B8F8E}"/>
              </a:ext>
            </a:extLst>
          </p:cNvPr>
          <p:cNvSpPr>
            <a:spLocks noChangeShapeType="1"/>
          </p:cNvSpPr>
          <p:nvPr/>
        </p:nvSpPr>
        <p:spPr bwMode="auto">
          <a:xfrm>
            <a:off x="12822664" y="0"/>
            <a:ext cx="0" cy="7239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 name="Rectangle 15">
            <a:extLst>
              <a:ext uri="{FF2B5EF4-FFF2-40B4-BE49-F238E27FC236}">
                <a16:creationId xmlns:a16="http://schemas.microsoft.com/office/drawing/2014/main" xmlns="" id="{660BA71B-97F6-0C43-EACD-FF53304CFE7A}"/>
              </a:ext>
            </a:extLst>
          </p:cNvPr>
          <p:cNvSpPr/>
          <p:nvPr/>
        </p:nvSpPr>
        <p:spPr bwMode="auto">
          <a:xfrm>
            <a:off x="1715347" y="0"/>
            <a:ext cx="107209" cy="7239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7" name="Oval 16">
            <a:extLst>
              <a:ext uri="{FF2B5EF4-FFF2-40B4-BE49-F238E27FC236}">
                <a16:creationId xmlns:a16="http://schemas.microsoft.com/office/drawing/2014/main" xmlns="" id="{62A577F4-035C-63D0-48FD-D4092F5BF9FD}"/>
              </a:ext>
            </a:extLst>
          </p:cNvPr>
          <p:cNvSpPr/>
          <p:nvPr/>
        </p:nvSpPr>
        <p:spPr bwMode="auto">
          <a:xfrm>
            <a:off x="857673" y="3619500"/>
            <a:ext cx="1822556" cy="1367367"/>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Oval 17">
            <a:extLst>
              <a:ext uri="{FF2B5EF4-FFF2-40B4-BE49-F238E27FC236}">
                <a16:creationId xmlns:a16="http://schemas.microsoft.com/office/drawing/2014/main" xmlns="" id="{A7B8900B-04A2-F695-4C29-5FE23699139B}"/>
              </a:ext>
            </a:extLst>
          </p:cNvPr>
          <p:cNvSpPr/>
          <p:nvPr/>
        </p:nvSpPr>
        <p:spPr bwMode="auto">
          <a:xfrm>
            <a:off x="1842659" y="5137679"/>
            <a:ext cx="902343" cy="67698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9" name="Oval 18">
            <a:extLst>
              <a:ext uri="{FF2B5EF4-FFF2-40B4-BE49-F238E27FC236}">
                <a16:creationId xmlns:a16="http://schemas.microsoft.com/office/drawing/2014/main" xmlns="" id="{5E0FC7DB-9FA6-629D-6364-17FBA4030E7C}"/>
              </a:ext>
            </a:extLst>
          </p:cNvPr>
          <p:cNvSpPr/>
          <p:nvPr/>
        </p:nvSpPr>
        <p:spPr bwMode="auto">
          <a:xfrm>
            <a:off x="1534433" y="5806283"/>
            <a:ext cx="194316" cy="14411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20" name="Oval 19">
            <a:extLst>
              <a:ext uri="{FF2B5EF4-FFF2-40B4-BE49-F238E27FC236}">
                <a16:creationId xmlns:a16="http://schemas.microsoft.com/office/drawing/2014/main" xmlns="" id="{329B5832-17A3-C45A-419D-16F58235788D}"/>
              </a:ext>
            </a:extLst>
          </p:cNvPr>
          <p:cNvSpPr/>
          <p:nvPr/>
        </p:nvSpPr>
        <p:spPr bwMode="auto">
          <a:xfrm>
            <a:off x="2340734" y="6109582"/>
            <a:ext cx="386400" cy="28989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Oval 20">
            <a:extLst>
              <a:ext uri="{FF2B5EF4-FFF2-40B4-BE49-F238E27FC236}">
                <a16:creationId xmlns:a16="http://schemas.microsoft.com/office/drawing/2014/main" xmlns="" id="{CEB16CAC-8FB9-557F-0A08-2B1ED553388B}"/>
              </a:ext>
            </a:extLst>
          </p:cNvPr>
          <p:cNvSpPr/>
          <p:nvPr/>
        </p:nvSpPr>
        <p:spPr>
          <a:xfrm>
            <a:off x="2680231" y="4745568"/>
            <a:ext cx="513710" cy="38541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Title 7"/>
          <p:cNvSpPr>
            <a:spLocks noGrp="1"/>
          </p:cNvSpPr>
          <p:nvPr>
            <p:ph type="ctrTitle"/>
          </p:nvPr>
        </p:nvSpPr>
        <p:spPr>
          <a:xfrm>
            <a:off x="3216275" y="3297767"/>
            <a:ext cx="8683943" cy="1999604"/>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216275" y="5281284"/>
            <a:ext cx="8683943" cy="1447800"/>
          </a:xfrm>
        </p:spPr>
        <p:txBody>
          <a:bodyPr/>
          <a:lstStyle>
            <a:lvl1pPr marL="0" indent="0" algn="l">
              <a:buNone/>
              <a:defRPr sz="1899" b="1">
                <a:solidFill>
                  <a:schemeClr val="tx2"/>
                </a:solidFill>
              </a:defRPr>
            </a:lvl1pPr>
            <a:lvl2pPr marL="482437" indent="0" algn="ctr">
              <a:buNone/>
            </a:lvl2pPr>
            <a:lvl3pPr marL="964875" indent="0" algn="ctr">
              <a:buNone/>
            </a:lvl3pPr>
            <a:lvl4pPr marL="1447312" indent="0" algn="ctr">
              <a:buNone/>
            </a:lvl4pPr>
            <a:lvl5pPr marL="1929750" indent="0" algn="ctr">
              <a:buNone/>
            </a:lvl5pPr>
            <a:lvl6pPr marL="2412187" indent="0" algn="ctr">
              <a:buNone/>
            </a:lvl6pPr>
            <a:lvl7pPr marL="2894625" indent="0" algn="ctr">
              <a:buNone/>
            </a:lvl7pPr>
            <a:lvl8pPr marL="3377062" indent="0" algn="ctr">
              <a:buNone/>
            </a:lvl8pPr>
            <a:lvl9pPr marL="38595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xmlns="" id="{A8F74F0E-A277-00DA-95C6-A746B6DD0FDD}"/>
              </a:ext>
            </a:extLst>
          </p:cNvPr>
          <p:cNvSpPr>
            <a:spLocks noGrp="1"/>
          </p:cNvSpPr>
          <p:nvPr>
            <p:ph type="dt" sz="half" idx="10"/>
          </p:nvPr>
        </p:nvSpPr>
        <p:spPr bwMode="auto">
          <a:xfrm rot="5400000">
            <a:off x="11325805" y="1173074"/>
            <a:ext cx="2413000" cy="536046"/>
          </a:xfrm>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23" name="Footer Placeholder 16">
            <a:extLst>
              <a:ext uri="{FF2B5EF4-FFF2-40B4-BE49-F238E27FC236}">
                <a16:creationId xmlns:a16="http://schemas.microsoft.com/office/drawing/2014/main" xmlns="" id="{1FD815B7-D211-0DA8-13DD-9659696C891D}"/>
              </a:ext>
            </a:extLst>
          </p:cNvPr>
          <p:cNvSpPr>
            <a:spLocks noGrp="1"/>
          </p:cNvSpPr>
          <p:nvPr>
            <p:ph type="ftr" sz="quarter" idx="11"/>
          </p:nvPr>
        </p:nvSpPr>
        <p:spPr bwMode="auto">
          <a:xfrm rot="5400000">
            <a:off x="10599672" y="4346283"/>
            <a:ext cx="3860800" cy="540513"/>
          </a:xfrm>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24" name="Slide Number Placeholder 28">
            <a:extLst>
              <a:ext uri="{FF2B5EF4-FFF2-40B4-BE49-F238E27FC236}">
                <a16:creationId xmlns:a16="http://schemas.microsoft.com/office/drawing/2014/main" xmlns="" id="{3DA283E5-5573-0233-5EEB-666C2B88790F}"/>
              </a:ext>
            </a:extLst>
          </p:cNvPr>
          <p:cNvSpPr>
            <a:spLocks noGrp="1"/>
          </p:cNvSpPr>
          <p:nvPr>
            <p:ph type="sldNum" sz="quarter" idx="12"/>
          </p:nvPr>
        </p:nvSpPr>
        <p:spPr bwMode="auto">
          <a:xfrm>
            <a:off x="1864993" y="5203034"/>
            <a:ext cx="857673" cy="546276"/>
          </a:xfrm>
        </p:spPr>
        <p:txBody>
          <a:bodyPr/>
          <a:lstStyle>
            <a:lvl1pPr>
              <a:defRPr/>
            </a:lvl1pPr>
          </a:lstStyle>
          <a:p>
            <a:pPr defTabSz="964875" rtl="0" fontAlgn="base">
              <a:spcBef>
                <a:spcPct val="0"/>
              </a:spcBef>
              <a:spcAft>
                <a:spcPct val="0"/>
              </a:spcAft>
              <a:defRPr/>
            </a:pPr>
            <a:fld id="{D2F79EB7-C6D0-4421-99B6-5A9F254C8936}"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1083711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43255" y="1689100"/>
            <a:ext cx="10506498" cy="5144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xmlns="" id="{A9D57739-FC1B-0E27-CC29-E12C9BCB22DA}"/>
              </a:ext>
            </a:extLst>
          </p:cNvPr>
          <p:cNvSpPr>
            <a:spLocks noGrp="1"/>
          </p:cNvSpPr>
          <p:nvPr>
            <p:ph type="dt" sz="half" idx="10"/>
          </p:nvPr>
        </p:nvSpPr>
        <p:spPr/>
        <p:txBody>
          <a:bodyPr rtlCol="0"/>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5" name="Slide Number Placeholder 8">
            <a:extLst>
              <a:ext uri="{FF2B5EF4-FFF2-40B4-BE49-F238E27FC236}">
                <a16:creationId xmlns:a16="http://schemas.microsoft.com/office/drawing/2014/main" xmlns="" id="{5B537949-93E9-0233-46EF-AEB0A36B6F09}"/>
              </a:ext>
            </a:extLst>
          </p:cNvPr>
          <p:cNvSpPr>
            <a:spLocks noGrp="1"/>
          </p:cNvSpPr>
          <p:nvPr>
            <p:ph type="sldNum" sz="quarter" idx="11"/>
          </p:nvPr>
        </p:nvSpPr>
        <p:spPr/>
        <p:txBody>
          <a:bodyPr/>
          <a:lstStyle>
            <a:lvl1pPr>
              <a:defRPr/>
            </a:lvl1pPr>
          </a:lstStyle>
          <a:p>
            <a:pPr defTabSz="964875" rtl="0" fontAlgn="base">
              <a:spcBef>
                <a:spcPct val="0"/>
              </a:spcBef>
              <a:spcAft>
                <a:spcPct val="0"/>
              </a:spcAft>
              <a:defRPr/>
            </a:pPr>
            <a:fld id="{DD29AB82-F7B3-4840-B956-4E8CC972A9B2}"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
        <p:nvSpPr>
          <p:cNvPr id="6" name="Footer Placeholder 9">
            <a:extLst>
              <a:ext uri="{FF2B5EF4-FFF2-40B4-BE49-F238E27FC236}">
                <a16:creationId xmlns:a16="http://schemas.microsoft.com/office/drawing/2014/main" xmlns="" id="{B2222DF7-641C-B7EC-36CD-0066431518CF}"/>
              </a:ext>
            </a:extLst>
          </p:cNvPr>
          <p:cNvSpPr>
            <a:spLocks noGrp="1"/>
          </p:cNvSpPr>
          <p:nvPr>
            <p:ph type="ftr" sz="quarter" idx="12"/>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884054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50CE54-234E-25BF-2B2F-8F02786CDEFA}"/>
              </a:ext>
            </a:extLst>
          </p:cNvPr>
          <p:cNvSpPr/>
          <p:nvPr/>
        </p:nvSpPr>
        <p:spPr bwMode="auto">
          <a:xfrm>
            <a:off x="536046" y="0"/>
            <a:ext cx="857673" cy="7239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5" name="Rectangle 4">
            <a:extLst>
              <a:ext uri="{FF2B5EF4-FFF2-40B4-BE49-F238E27FC236}">
                <a16:creationId xmlns:a16="http://schemas.microsoft.com/office/drawing/2014/main" xmlns="" id="{147EBE7D-42FD-D560-1FA2-0115D63C8781}"/>
              </a:ext>
            </a:extLst>
          </p:cNvPr>
          <p:cNvSpPr/>
          <p:nvPr/>
        </p:nvSpPr>
        <p:spPr bwMode="auto">
          <a:xfrm>
            <a:off x="388634" y="0"/>
            <a:ext cx="147413" cy="7239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Rectangle 5">
            <a:extLst>
              <a:ext uri="{FF2B5EF4-FFF2-40B4-BE49-F238E27FC236}">
                <a16:creationId xmlns:a16="http://schemas.microsoft.com/office/drawing/2014/main" xmlns="" id="{49D26E63-9C16-F45A-9078-225985BFA9FE}"/>
              </a:ext>
            </a:extLst>
          </p:cNvPr>
          <p:cNvSpPr/>
          <p:nvPr/>
        </p:nvSpPr>
        <p:spPr bwMode="auto">
          <a:xfrm>
            <a:off x="1393721" y="0"/>
            <a:ext cx="256856" cy="7239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7" name="Rectangle 6">
            <a:extLst>
              <a:ext uri="{FF2B5EF4-FFF2-40B4-BE49-F238E27FC236}">
                <a16:creationId xmlns:a16="http://schemas.microsoft.com/office/drawing/2014/main" xmlns="" id="{CE691FC9-7677-87D7-FEF5-BC916EFAE71A}"/>
              </a:ext>
            </a:extLst>
          </p:cNvPr>
          <p:cNvSpPr/>
          <p:nvPr/>
        </p:nvSpPr>
        <p:spPr bwMode="auto">
          <a:xfrm>
            <a:off x="1605906" y="0"/>
            <a:ext cx="323860" cy="7239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Straight Connector 7">
            <a:extLst>
              <a:ext uri="{FF2B5EF4-FFF2-40B4-BE49-F238E27FC236}">
                <a16:creationId xmlns:a16="http://schemas.microsoft.com/office/drawing/2014/main" xmlns="" id="{9792AE75-84A3-066C-F4A9-6993B61EAA15}"/>
              </a:ext>
            </a:extLst>
          </p:cNvPr>
          <p:cNvSpPr>
            <a:spLocks noChangeShapeType="1"/>
          </p:cNvSpPr>
          <p:nvPr/>
        </p:nvSpPr>
        <p:spPr bwMode="auto">
          <a:xfrm>
            <a:off x="149646" y="0"/>
            <a:ext cx="0" cy="7239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9" name="Straight Connector 8">
            <a:extLst>
              <a:ext uri="{FF2B5EF4-FFF2-40B4-BE49-F238E27FC236}">
                <a16:creationId xmlns:a16="http://schemas.microsoft.com/office/drawing/2014/main" xmlns="" id="{2B322248-A1AA-654A-2203-E084ACF61C7A}"/>
              </a:ext>
            </a:extLst>
          </p:cNvPr>
          <p:cNvSpPr>
            <a:spLocks noChangeShapeType="1"/>
          </p:cNvSpPr>
          <p:nvPr/>
        </p:nvSpPr>
        <p:spPr bwMode="auto">
          <a:xfrm>
            <a:off x="1286510" y="0"/>
            <a:ext cx="0" cy="7239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0" name="Straight Connector 9">
            <a:extLst>
              <a:ext uri="{FF2B5EF4-FFF2-40B4-BE49-F238E27FC236}">
                <a16:creationId xmlns:a16="http://schemas.microsoft.com/office/drawing/2014/main" xmlns="" id="{B1F8BE68-268B-16DF-52AE-E358DBDCFA40}"/>
              </a:ext>
            </a:extLst>
          </p:cNvPr>
          <p:cNvSpPr>
            <a:spLocks noChangeShapeType="1"/>
          </p:cNvSpPr>
          <p:nvPr/>
        </p:nvSpPr>
        <p:spPr bwMode="auto">
          <a:xfrm>
            <a:off x="1201636" y="0"/>
            <a:ext cx="0" cy="7239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1" name="Straight Connector 10">
            <a:extLst>
              <a:ext uri="{FF2B5EF4-FFF2-40B4-BE49-F238E27FC236}">
                <a16:creationId xmlns:a16="http://schemas.microsoft.com/office/drawing/2014/main" xmlns="" id="{A15E5918-4578-4124-2735-E4EBC699CC3E}"/>
              </a:ext>
            </a:extLst>
          </p:cNvPr>
          <p:cNvSpPr>
            <a:spLocks noChangeShapeType="1"/>
          </p:cNvSpPr>
          <p:nvPr/>
        </p:nvSpPr>
        <p:spPr bwMode="auto">
          <a:xfrm>
            <a:off x="2430074" y="0"/>
            <a:ext cx="0" cy="7239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2" name="Straight Connector 11">
            <a:extLst>
              <a:ext uri="{FF2B5EF4-FFF2-40B4-BE49-F238E27FC236}">
                <a16:creationId xmlns:a16="http://schemas.microsoft.com/office/drawing/2014/main" xmlns="" id="{0CDA2EDB-F82B-4046-CFE3-C03A4CAC38F0}"/>
              </a:ext>
            </a:extLst>
          </p:cNvPr>
          <p:cNvSpPr>
            <a:spLocks noChangeShapeType="1"/>
          </p:cNvSpPr>
          <p:nvPr/>
        </p:nvSpPr>
        <p:spPr bwMode="auto">
          <a:xfrm>
            <a:off x="1500928" y="0"/>
            <a:ext cx="0" cy="7239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3" name="Rectangle 12">
            <a:extLst>
              <a:ext uri="{FF2B5EF4-FFF2-40B4-BE49-F238E27FC236}">
                <a16:creationId xmlns:a16="http://schemas.microsoft.com/office/drawing/2014/main" xmlns="" id="{3BB18B58-E064-42D1-BB0E-FA096C584987}"/>
              </a:ext>
            </a:extLst>
          </p:cNvPr>
          <p:cNvSpPr/>
          <p:nvPr/>
        </p:nvSpPr>
        <p:spPr bwMode="auto">
          <a:xfrm>
            <a:off x="1715347" y="0"/>
            <a:ext cx="107209" cy="7239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Oval 13">
            <a:extLst>
              <a:ext uri="{FF2B5EF4-FFF2-40B4-BE49-F238E27FC236}">
                <a16:creationId xmlns:a16="http://schemas.microsoft.com/office/drawing/2014/main" xmlns="" id="{A0D51F6B-4732-CD9D-4E75-7861168D84CB}"/>
              </a:ext>
            </a:extLst>
          </p:cNvPr>
          <p:cNvSpPr/>
          <p:nvPr/>
        </p:nvSpPr>
        <p:spPr bwMode="auto">
          <a:xfrm>
            <a:off x="857673" y="3619500"/>
            <a:ext cx="1822556" cy="1367367"/>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5" name="Oval 14">
            <a:extLst>
              <a:ext uri="{FF2B5EF4-FFF2-40B4-BE49-F238E27FC236}">
                <a16:creationId xmlns:a16="http://schemas.microsoft.com/office/drawing/2014/main" xmlns="" id="{2F6BB6FB-841C-58F2-9682-CB435C4C108F}"/>
              </a:ext>
            </a:extLst>
          </p:cNvPr>
          <p:cNvSpPr/>
          <p:nvPr/>
        </p:nvSpPr>
        <p:spPr bwMode="auto">
          <a:xfrm>
            <a:off x="1862760" y="5137679"/>
            <a:ext cx="904578" cy="67698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6" name="Oval 15">
            <a:extLst>
              <a:ext uri="{FF2B5EF4-FFF2-40B4-BE49-F238E27FC236}">
                <a16:creationId xmlns:a16="http://schemas.microsoft.com/office/drawing/2014/main" xmlns="" id="{99E40133-6F5D-7DBF-F442-870FC754F6FB}"/>
              </a:ext>
            </a:extLst>
          </p:cNvPr>
          <p:cNvSpPr/>
          <p:nvPr/>
        </p:nvSpPr>
        <p:spPr bwMode="auto">
          <a:xfrm>
            <a:off x="1534433" y="5806283"/>
            <a:ext cx="194316" cy="14411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7" name="Oval 16">
            <a:extLst>
              <a:ext uri="{FF2B5EF4-FFF2-40B4-BE49-F238E27FC236}">
                <a16:creationId xmlns:a16="http://schemas.microsoft.com/office/drawing/2014/main" xmlns="" id="{47DA49EA-B085-9B1A-FC47-C7D9626887C7}"/>
              </a:ext>
            </a:extLst>
          </p:cNvPr>
          <p:cNvSpPr/>
          <p:nvPr/>
        </p:nvSpPr>
        <p:spPr bwMode="auto">
          <a:xfrm>
            <a:off x="2340734" y="6112933"/>
            <a:ext cx="386400" cy="28989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Oval 17">
            <a:extLst>
              <a:ext uri="{FF2B5EF4-FFF2-40B4-BE49-F238E27FC236}">
                <a16:creationId xmlns:a16="http://schemas.microsoft.com/office/drawing/2014/main" xmlns="" id="{1A0CACBD-8FA6-1E3B-AC7E-954929018464}"/>
              </a:ext>
            </a:extLst>
          </p:cNvPr>
          <p:cNvSpPr/>
          <p:nvPr/>
        </p:nvSpPr>
        <p:spPr bwMode="auto">
          <a:xfrm>
            <a:off x="2644494" y="4728811"/>
            <a:ext cx="513710" cy="38541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9" name="Straight Connector 18">
            <a:extLst>
              <a:ext uri="{FF2B5EF4-FFF2-40B4-BE49-F238E27FC236}">
                <a16:creationId xmlns:a16="http://schemas.microsoft.com/office/drawing/2014/main" xmlns="" id="{733912BF-18AF-67BB-DE2A-38AD5027DD6D}"/>
              </a:ext>
            </a:extLst>
          </p:cNvPr>
          <p:cNvSpPr>
            <a:spLocks noChangeShapeType="1"/>
          </p:cNvSpPr>
          <p:nvPr/>
        </p:nvSpPr>
        <p:spPr bwMode="auto">
          <a:xfrm>
            <a:off x="12800328" y="0"/>
            <a:ext cx="0" cy="7239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3216275" y="3056467"/>
            <a:ext cx="8683943" cy="2167678"/>
          </a:xfrm>
        </p:spPr>
        <p:txBody>
          <a:bodyPr/>
          <a:lstStyle>
            <a:lvl1pPr algn="l">
              <a:buNone/>
              <a:defRPr sz="3166" b="1" cap="small" baseline="0"/>
            </a:lvl1pPr>
          </a:lstStyle>
          <a:p>
            <a:r>
              <a:rPr lang="en-US"/>
              <a:t>Click to edit Master title style</a:t>
            </a:r>
          </a:p>
        </p:txBody>
      </p:sp>
      <p:sp>
        <p:nvSpPr>
          <p:cNvPr id="3" name="Text Placeholder 2"/>
          <p:cNvSpPr>
            <a:spLocks noGrp="1"/>
          </p:cNvSpPr>
          <p:nvPr>
            <p:ph type="body" idx="1"/>
          </p:nvPr>
        </p:nvSpPr>
        <p:spPr>
          <a:xfrm>
            <a:off x="3216275" y="5288492"/>
            <a:ext cx="8683943" cy="1447800"/>
          </a:xfrm>
        </p:spPr>
        <p:txBody>
          <a:bodyPr/>
          <a:lstStyle>
            <a:lvl1pPr marL="0" indent="0">
              <a:buNone/>
              <a:defRPr sz="1899" b="1">
                <a:solidFill>
                  <a:schemeClr val="tx2"/>
                </a:solidFill>
              </a:defRPr>
            </a:lvl1pPr>
            <a:lvl2pPr>
              <a:buNone/>
              <a:defRPr sz="1899">
                <a:solidFill>
                  <a:schemeClr val="tx1">
                    <a:tint val="75000"/>
                  </a:schemeClr>
                </a:solidFill>
              </a:defRPr>
            </a:lvl2pPr>
            <a:lvl3pPr>
              <a:buNone/>
              <a:defRPr sz="1688">
                <a:solidFill>
                  <a:schemeClr val="tx1">
                    <a:tint val="75000"/>
                  </a:schemeClr>
                </a:solidFill>
              </a:defRPr>
            </a:lvl3pPr>
            <a:lvl4pPr>
              <a:buNone/>
              <a:defRPr sz="1477">
                <a:solidFill>
                  <a:schemeClr val="tx1">
                    <a:tint val="75000"/>
                  </a:schemeClr>
                </a:solidFill>
              </a:defRPr>
            </a:lvl4pPr>
            <a:lvl5pPr>
              <a:buNone/>
              <a:defRPr sz="1477">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xmlns="" id="{A6D7FA9B-8017-C839-6B21-C4D821CB9713}"/>
              </a:ext>
            </a:extLst>
          </p:cNvPr>
          <p:cNvSpPr>
            <a:spLocks noGrp="1"/>
          </p:cNvSpPr>
          <p:nvPr>
            <p:ph type="dt" sz="half" idx="10"/>
          </p:nvPr>
        </p:nvSpPr>
        <p:spPr bwMode="auto">
          <a:xfrm rot="5400000">
            <a:off x="11323571" y="1168048"/>
            <a:ext cx="2413000" cy="536046"/>
          </a:xfrm>
        </p:spPr>
        <p:txBody>
          <a:bodyPr/>
          <a:lstStyle>
            <a:lvl1pPr>
              <a:defRPr/>
            </a:lvl1pPr>
          </a:lstStyle>
          <a:p>
            <a:pPr defTabSz="964875" rtl="0" fontAlgn="base">
              <a:spcBef>
                <a:spcPct val="0"/>
              </a:spcBef>
              <a:spcAft>
                <a:spcPct val="0"/>
              </a:spcAft>
              <a:defRPr/>
            </a:pPr>
            <a:r>
              <a:rPr lang="en-US" kern="1200">
                <a:solidFill>
                  <a:srgbClr val="FFF39D"/>
                </a:solidFill>
                <a:latin typeface="Times New Roman" panose="02020603050405020304" pitchFamily="18" charset="0"/>
                <a:ea typeface="+mn-ea"/>
                <a:cs typeface="+mn-cs"/>
              </a:rPr>
              <a:t>1/9/2015</a:t>
            </a:r>
          </a:p>
        </p:txBody>
      </p:sp>
      <p:sp>
        <p:nvSpPr>
          <p:cNvPr id="21" name="Footer Placeholder 4">
            <a:extLst>
              <a:ext uri="{FF2B5EF4-FFF2-40B4-BE49-F238E27FC236}">
                <a16:creationId xmlns:a16="http://schemas.microsoft.com/office/drawing/2014/main" xmlns="" id="{E708D5E6-6AD3-B3AF-0717-BE6638FC9EBE}"/>
              </a:ext>
            </a:extLst>
          </p:cNvPr>
          <p:cNvSpPr>
            <a:spLocks noGrp="1"/>
          </p:cNvSpPr>
          <p:nvPr>
            <p:ph type="ftr" sz="quarter" idx="11"/>
          </p:nvPr>
        </p:nvSpPr>
        <p:spPr bwMode="auto">
          <a:xfrm rot="5400000">
            <a:off x="10599672" y="4342932"/>
            <a:ext cx="3860800" cy="540513"/>
          </a:xfrm>
        </p:spPr>
        <p:txBody>
          <a:bodyPr/>
          <a:lstStyle>
            <a:lvl1pPr>
              <a:defRPr/>
            </a:lvl1pPr>
          </a:lstStyle>
          <a:p>
            <a:pPr defTabSz="964875" rtl="0" fontAlgn="base">
              <a:spcBef>
                <a:spcPct val="0"/>
              </a:spcBef>
              <a:spcAft>
                <a:spcPct val="0"/>
              </a:spcAft>
              <a:defRPr/>
            </a:pPr>
            <a:endParaRPr lang="en-US" kern="1200">
              <a:solidFill>
                <a:srgbClr val="FFF39D"/>
              </a:solidFill>
              <a:latin typeface="Times New Roman" panose="02020603050405020304" pitchFamily="18" charset="0"/>
              <a:ea typeface="+mn-ea"/>
              <a:cs typeface="+mn-cs"/>
            </a:endParaRPr>
          </a:p>
        </p:txBody>
      </p:sp>
      <p:sp>
        <p:nvSpPr>
          <p:cNvPr id="22" name="Slide Number Placeholder 5">
            <a:extLst>
              <a:ext uri="{FF2B5EF4-FFF2-40B4-BE49-F238E27FC236}">
                <a16:creationId xmlns:a16="http://schemas.microsoft.com/office/drawing/2014/main" xmlns="" id="{420C0942-A928-79E6-DF64-D0876ACA8BD9}"/>
              </a:ext>
            </a:extLst>
          </p:cNvPr>
          <p:cNvSpPr>
            <a:spLocks noGrp="1"/>
          </p:cNvSpPr>
          <p:nvPr>
            <p:ph type="sldNum" sz="quarter" idx="12"/>
          </p:nvPr>
        </p:nvSpPr>
        <p:spPr bwMode="auto">
          <a:xfrm>
            <a:off x="1885095" y="5203034"/>
            <a:ext cx="857673" cy="546276"/>
          </a:xfrm>
        </p:spPr>
        <p:txBody>
          <a:bodyPr/>
          <a:lstStyle>
            <a:lvl1pPr>
              <a:defRPr/>
            </a:lvl1pPr>
          </a:lstStyle>
          <a:p>
            <a:pPr defTabSz="964875" rtl="0" fontAlgn="base">
              <a:spcBef>
                <a:spcPct val="0"/>
              </a:spcBef>
              <a:spcAft>
                <a:spcPct val="0"/>
              </a:spcAft>
              <a:defRPr/>
            </a:pPr>
            <a:fld id="{5FFB92C4-E76A-4B02-8E0D-388FA46FF237}"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3444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43255" y="1689100"/>
            <a:ext cx="5146040" cy="482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008002" y="1689100"/>
            <a:ext cx="5146040" cy="482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777B8CC4-1193-17F9-EBDD-90B439E3B444}"/>
              </a:ext>
            </a:extLst>
          </p:cNvPr>
          <p:cNvSpPr>
            <a:spLocks noGrp="1"/>
          </p:cNvSpPr>
          <p:nvPr>
            <p:ph type="dt" sz="half" idx="10"/>
          </p:nvPr>
        </p:nvSpPr>
        <p:spPr/>
        <p:txBody>
          <a:bodyPr/>
          <a:lstStyle>
            <a:lvl1pPr>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6" name="Footer Placeholder 2">
            <a:extLst>
              <a:ext uri="{FF2B5EF4-FFF2-40B4-BE49-F238E27FC236}">
                <a16:creationId xmlns:a16="http://schemas.microsoft.com/office/drawing/2014/main" xmlns="" id="{BDCE0613-55EC-5767-4669-92B3AA52D9CA}"/>
              </a:ext>
            </a:extLst>
          </p:cNvPr>
          <p:cNvSpPr>
            <a:spLocks noGrp="1"/>
          </p:cNvSpPr>
          <p:nvPr>
            <p:ph type="ftr" sz="quarter" idx="11"/>
          </p:nvPr>
        </p:nvSpPr>
        <p:spPr/>
        <p:txBody>
          <a:bodyPr/>
          <a:lstStyle>
            <a:lvl1pPr>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7" name="Slide Number Placeholder 22">
            <a:extLst>
              <a:ext uri="{FF2B5EF4-FFF2-40B4-BE49-F238E27FC236}">
                <a16:creationId xmlns:a16="http://schemas.microsoft.com/office/drawing/2014/main" xmlns="" id="{C3732C5A-9D69-AA22-2E96-B57EE7124A26}"/>
              </a:ext>
            </a:extLst>
          </p:cNvPr>
          <p:cNvSpPr>
            <a:spLocks noGrp="1"/>
          </p:cNvSpPr>
          <p:nvPr>
            <p:ph type="sldNum" sz="quarter" idx="12"/>
          </p:nvPr>
        </p:nvSpPr>
        <p:spPr/>
        <p:txBody>
          <a:bodyPr/>
          <a:lstStyle>
            <a:lvl1pPr>
              <a:defRPr/>
            </a:lvl1pPr>
          </a:lstStyle>
          <a:p>
            <a:pPr defTabSz="964875" rtl="0" fontAlgn="base">
              <a:spcBef>
                <a:spcPct val="0"/>
              </a:spcBef>
              <a:spcAft>
                <a:spcPct val="0"/>
              </a:spcAft>
              <a:defRPr/>
            </a:pPr>
            <a:fld id="{74C59B41-3292-4F1A-A9D0-37675296EB55}"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220359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46298" y="368630"/>
            <a:ext cx="8413622" cy="733679"/>
          </a:xfrm>
          <a:prstGeom prst="rect">
            <a:avLst/>
          </a:prstGeom>
        </p:spPr>
        <p:txBody>
          <a:bodyPr wrap="square" lIns="0" tIns="0" rIns="0" bIns="0">
            <a:spAutoFit/>
          </a:bodyPr>
          <a:lstStyle>
            <a:lvl1pPr>
              <a:defRPr sz="3800" b="1" i="0">
                <a:solidFill>
                  <a:srgbClr val="1370AD"/>
                </a:solidFill>
                <a:latin typeface="Times New Roman"/>
                <a:cs typeface="Times New Roman"/>
              </a:defRPr>
            </a:lvl1pPr>
          </a:lstStyle>
          <a:p>
            <a:endParaRPr/>
          </a:p>
        </p:txBody>
      </p:sp>
      <p:sp>
        <p:nvSpPr>
          <p:cNvPr id="3" name="Holder 3"/>
          <p:cNvSpPr>
            <a:spLocks noGrp="1"/>
          </p:cNvSpPr>
          <p:nvPr>
            <p:ph type="body" idx="1"/>
          </p:nvPr>
        </p:nvSpPr>
        <p:spPr>
          <a:xfrm>
            <a:off x="5318505" y="1701495"/>
            <a:ext cx="7034530" cy="5058409"/>
          </a:xfrm>
          <a:prstGeom prst="rect">
            <a:avLst/>
          </a:prstGeom>
        </p:spPr>
        <p:txBody>
          <a:bodyPr wrap="square" lIns="0" tIns="0" rIns="0" bIns="0">
            <a:spAutoFit/>
          </a:bodyPr>
          <a:lstStyle>
            <a:lvl1pPr>
              <a:defRPr sz="2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374134" y="6732270"/>
            <a:ext cx="4116832" cy="3619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3255" y="6732270"/>
            <a:ext cx="2958973" cy="3619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15/06/2025</a:t>
            </a:fld>
            <a:endParaRPr lang="en-US"/>
          </a:p>
        </p:txBody>
      </p:sp>
      <p:sp>
        <p:nvSpPr>
          <p:cNvPr id="6" name="Holder 6"/>
          <p:cNvSpPr>
            <a:spLocks noGrp="1"/>
          </p:cNvSpPr>
          <p:nvPr>
            <p:ph type="sldNum" sz="quarter" idx="7"/>
          </p:nvPr>
        </p:nvSpPr>
        <p:spPr>
          <a:xfrm>
            <a:off x="9262872" y="6732270"/>
            <a:ext cx="2958973" cy="3619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xmlns="" id="{7ED508C3-7245-3F39-A32C-C219A4879C31}"/>
              </a:ext>
            </a:extLst>
          </p:cNvPr>
          <p:cNvSpPr>
            <a:spLocks noChangeShapeType="1"/>
          </p:cNvSpPr>
          <p:nvPr/>
        </p:nvSpPr>
        <p:spPr bwMode="auto">
          <a:xfrm>
            <a:off x="12329054" y="0"/>
            <a:ext cx="0" cy="7239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2" name="Title Placeholder 21">
            <a:extLst>
              <a:ext uri="{FF2B5EF4-FFF2-40B4-BE49-F238E27FC236}">
                <a16:creationId xmlns:a16="http://schemas.microsoft.com/office/drawing/2014/main" xmlns="" id="{38192468-B7A6-2EFB-7F64-07195EB04A1B}"/>
              </a:ext>
            </a:extLst>
          </p:cNvPr>
          <p:cNvSpPr>
            <a:spLocks noGrp="1"/>
          </p:cNvSpPr>
          <p:nvPr>
            <p:ph type="title"/>
          </p:nvPr>
        </p:nvSpPr>
        <p:spPr>
          <a:xfrm>
            <a:off x="643255" y="289896"/>
            <a:ext cx="10506498" cy="12065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xmlns="" id="{7AF3AB3E-8F8B-C175-2F5B-E61F541D83B9}"/>
              </a:ext>
            </a:extLst>
          </p:cNvPr>
          <p:cNvSpPr>
            <a:spLocks noGrp="1"/>
          </p:cNvSpPr>
          <p:nvPr>
            <p:ph type="body" idx="1"/>
          </p:nvPr>
        </p:nvSpPr>
        <p:spPr bwMode="auto">
          <a:xfrm>
            <a:off x="643255" y="1689102"/>
            <a:ext cx="10506498" cy="51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E193D6B1-B109-40CE-0050-219D0DF2EBCB}"/>
              </a:ext>
            </a:extLst>
          </p:cNvPr>
          <p:cNvSpPr>
            <a:spLocks noGrp="1"/>
          </p:cNvSpPr>
          <p:nvPr>
            <p:ph type="dt" sz="half" idx="2"/>
          </p:nvPr>
        </p:nvSpPr>
        <p:spPr>
          <a:xfrm rot="5400000">
            <a:off x="11030750" y="1074490"/>
            <a:ext cx="2123104" cy="540513"/>
          </a:xfrm>
          <a:prstGeom prst="rect">
            <a:avLst/>
          </a:prstGeom>
        </p:spPr>
        <p:txBody>
          <a:bodyPr vert="horz" anchor="ctr" anchorCtr="0"/>
          <a:lstStyle>
            <a:lvl1pPr algn="r" eaLnBrk="1" latinLnBrk="0" hangingPunct="1">
              <a:defRPr kumimoji="0" sz="1266">
                <a:solidFill>
                  <a:schemeClr val="tx2"/>
                </a:solidFill>
              </a:defRPr>
            </a:lvl1pPr>
          </a:lstStyle>
          <a:p>
            <a:pPr defTabSz="964875" rtl="0" fontAlgn="base">
              <a:spcBef>
                <a:spcPct val="0"/>
              </a:spcBef>
              <a:spcAft>
                <a:spcPct val="0"/>
              </a:spcAft>
              <a:defRPr/>
            </a:pPr>
            <a:r>
              <a:rPr lang="en-US" kern="1200">
                <a:solidFill>
                  <a:srgbClr val="575F6D"/>
                </a:solidFill>
                <a:latin typeface="Times New Roman" panose="02020603050405020304" pitchFamily="18" charset="0"/>
                <a:ea typeface="+mn-ea"/>
                <a:cs typeface="+mn-cs"/>
              </a:rPr>
              <a:t>1/9/2015</a:t>
            </a:r>
          </a:p>
        </p:txBody>
      </p:sp>
      <p:sp>
        <p:nvSpPr>
          <p:cNvPr id="3" name="Footer Placeholder 2">
            <a:extLst>
              <a:ext uri="{FF2B5EF4-FFF2-40B4-BE49-F238E27FC236}">
                <a16:creationId xmlns:a16="http://schemas.microsoft.com/office/drawing/2014/main" xmlns="" id="{60B8FF1B-A283-D072-8CB3-00600BAC2E43}"/>
              </a:ext>
            </a:extLst>
          </p:cNvPr>
          <p:cNvSpPr>
            <a:spLocks noGrp="1"/>
          </p:cNvSpPr>
          <p:nvPr>
            <p:ph type="ftr" sz="quarter" idx="3"/>
          </p:nvPr>
        </p:nvSpPr>
        <p:spPr>
          <a:xfrm rot="5400000">
            <a:off x="10396501" y="3880435"/>
            <a:ext cx="3378200" cy="513710"/>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66">
                <a:solidFill>
                  <a:schemeClr val="tx2"/>
                </a:solidFill>
              </a:defRPr>
            </a:lvl1pPr>
          </a:lstStyle>
          <a:p>
            <a:pPr defTabSz="964875" rtl="0" fontAlgn="base">
              <a:spcBef>
                <a:spcPct val="0"/>
              </a:spcBef>
              <a:spcAft>
                <a:spcPct val="0"/>
              </a:spcAft>
              <a:defRPr/>
            </a:pPr>
            <a:endParaRPr lang="en-US" kern="1200">
              <a:solidFill>
                <a:srgbClr val="575F6D"/>
              </a:solidFill>
              <a:latin typeface="Times New Roman" panose="02020603050405020304" pitchFamily="18" charset="0"/>
              <a:ea typeface="+mn-ea"/>
              <a:cs typeface="+mn-cs"/>
            </a:endParaRPr>
          </a:p>
        </p:txBody>
      </p:sp>
      <p:sp>
        <p:nvSpPr>
          <p:cNvPr id="7" name="Straight Connector 6">
            <a:extLst>
              <a:ext uri="{FF2B5EF4-FFF2-40B4-BE49-F238E27FC236}">
                <a16:creationId xmlns:a16="http://schemas.microsoft.com/office/drawing/2014/main" xmlns="" id="{B7046C87-69E2-6C5A-EE98-D167CE8A84B8}"/>
              </a:ext>
            </a:extLst>
          </p:cNvPr>
          <p:cNvSpPr>
            <a:spLocks noChangeShapeType="1"/>
          </p:cNvSpPr>
          <p:nvPr/>
        </p:nvSpPr>
        <p:spPr bwMode="auto">
          <a:xfrm>
            <a:off x="107209" y="0"/>
            <a:ext cx="0" cy="7239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32" name="Straight Connector 8">
            <a:extLst>
              <a:ext uri="{FF2B5EF4-FFF2-40B4-BE49-F238E27FC236}">
                <a16:creationId xmlns:a16="http://schemas.microsoft.com/office/drawing/2014/main" xmlns="" id="{EB0AD220-6FB2-7F71-5A5F-18186F2914A9}"/>
              </a:ext>
            </a:extLst>
          </p:cNvPr>
          <p:cNvSpPr>
            <a:spLocks noChangeShapeType="1"/>
          </p:cNvSpPr>
          <p:nvPr/>
        </p:nvSpPr>
        <p:spPr bwMode="auto">
          <a:xfrm>
            <a:off x="12650682" y="0"/>
            <a:ext cx="0" cy="7239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 name="Rectangle 9">
            <a:extLst>
              <a:ext uri="{FF2B5EF4-FFF2-40B4-BE49-F238E27FC236}">
                <a16:creationId xmlns:a16="http://schemas.microsoft.com/office/drawing/2014/main" xmlns="" id="{AC92F039-CCB1-0112-0AD7-C22BA27AFA17}"/>
              </a:ext>
            </a:extLst>
          </p:cNvPr>
          <p:cNvSpPr/>
          <p:nvPr/>
        </p:nvSpPr>
        <p:spPr bwMode="auto">
          <a:xfrm>
            <a:off x="12436263" y="0"/>
            <a:ext cx="428837" cy="7239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34" name="Straight Connector 10">
            <a:extLst>
              <a:ext uri="{FF2B5EF4-FFF2-40B4-BE49-F238E27FC236}">
                <a16:creationId xmlns:a16="http://schemas.microsoft.com/office/drawing/2014/main" xmlns="" id="{752DF273-533C-570F-51D4-5B37EC18ECB3}"/>
              </a:ext>
            </a:extLst>
          </p:cNvPr>
          <p:cNvSpPr>
            <a:spLocks noChangeShapeType="1"/>
          </p:cNvSpPr>
          <p:nvPr/>
        </p:nvSpPr>
        <p:spPr bwMode="auto">
          <a:xfrm>
            <a:off x="12543473" y="0"/>
            <a:ext cx="0" cy="7239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64875" rtl="0" eaLnBrk="0" fontAlgn="base" latinLnBrk="0" hangingPunct="0">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Oval 11">
            <a:extLst>
              <a:ext uri="{FF2B5EF4-FFF2-40B4-BE49-F238E27FC236}">
                <a16:creationId xmlns:a16="http://schemas.microsoft.com/office/drawing/2014/main" xmlns="" id="{5ADDDC8C-022C-781E-078A-70F708309330}"/>
              </a:ext>
            </a:extLst>
          </p:cNvPr>
          <p:cNvSpPr/>
          <p:nvPr/>
        </p:nvSpPr>
        <p:spPr>
          <a:xfrm>
            <a:off x="11475849" y="6032502"/>
            <a:ext cx="772800" cy="57979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64875" rtl="0" eaLnBrk="1" fontAlgn="base" latinLnBrk="0" hangingPunct="1">
              <a:lnSpc>
                <a:spcPct val="100000"/>
              </a:lnSpc>
              <a:spcBef>
                <a:spcPct val="0"/>
              </a:spcBef>
              <a:spcAft>
                <a:spcPct val="0"/>
              </a:spcAft>
              <a:buClrTx/>
              <a:buSzTx/>
              <a:buFontTx/>
              <a:buNone/>
              <a:tabLst/>
              <a:defRPr/>
            </a:pPr>
            <a:endParaRPr kumimoji="0" lang="en-US" sz="1899" b="0"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Slide Number Placeholder 22">
            <a:extLst>
              <a:ext uri="{FF2B5EF4-FFF2-40B4-BE49-F238E27FC236}">
                <a16:creationId xmlns:a16="http://schemas.microsoft.com/office/drawing/2014/main" xmlns="" id="{B0D36EB3-B009-59C6-7091-FB541F7B95AE}"/>
              </a:ext>
            </a:extLst>
          </p:cNvPr>
          <p:cNvSpPr>
            <a:spLocks noGrp="1"/>
          </p:cNvSpPr>
          <p:nvPr>
            <p:ph type="sldNum" sz="quarter" idx="4"/>
          </p:nvPr>
        </p:nvSpPr>
        <p:spPr>
          <a:xfrm>
            <a:off x="11437879" y="6052608"/>
            <a:ext cx="857673" cy="54962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77" b="1">
                <a:solidFill>
                  <a:srgbClr val="FFFFFF"/>
                </a:solidFill>
              </a:defRPr>
            </a:lvl1pPr>
          </a:lstStyle>
          <a:p>
            <a:pPr defTabSz="964875" rtl="0" fontAlgn="base">
              <a:spcBef>
                <a:spcPct val="0"/>
              </a:spcBef>
              <a:spcAft>
                <a:spcPct val="0"/>
              </a:spcAft>
              <a:defRPr/>
            </a:pPr>
            <a:fld id="{093E4D85-C84E-406C-B884-09748AE975A3}" type="slidenum">
              <a:rPr lang="en-US" altLang="en-US" kern="1200" smtClean="0">
                <a:latin typeface="Times New Roman" panose="02020603050405020304" pitchFamily="18" charset="0"/>
                <a:ea typeface="+mn-ea"/>
                <a:cs typeface="+mn-cs"/>
              </a:rPr>
              <a:pPr defTabSz="964875" rtl="0" fontAlgn="base">
                <a:spcBef>
                  <a:spcPct val="0"/>
                </a:spcBef>
                <a:spcAft>
                  <a:spcPct val="0"/>
                </a:spcAft>
                <a:defRPr/>
              </a:pPr>
              <a:t>‹#›</a:t>
            </a:fld>
            <a:endParaRPr lang="en-US" altLang="en-US" kern="1200">
              <a:latin typeface="Times New Roman" panose="02020603050405020304" pitchFamily="18" charset="0"/>
              <a:ea typeface="+mn-ea"/>
              <a:cs typeface="+mn-cs"/>
            </a:endParaRPr>
          </a:p>
        </p:txBody>
      </p:sp>
    </p:spTree>
    <p:extLst>
      <p:ext uri="{BB962C8B-B14F-4D97-AF65-F5344CB8AC3E}">
        <p14:creationId xmlns:p14="http://schemas.microsoft.com/office/powerpoint/2010/main" val="12822646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26"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rtl="0" eaLnBrk="0" fontAlgn="base" hangingPunct="0">
        <a:spcBef>
          <a:spcPct val="0"/>
        </a:spcBef>
        <a:spcAft>
          <a:spcPct val="0"/>
        </a:spcAft>
        <a:defRPr sz="3166" kern="1200" cap="small">
          <a:solidFill>
            <a:schemeClr val="tx2"/>
          </a:solidFill>
          <a:latin typeface="+mj-lt"/>
          <a:ea typeface="+mj-ea"/>
          <a:cs typeface="+mj-cs"/>
        </a:defRPr>
      </a:lvl1pPr>
      <a:lvl2pPr algn="l" rtl="0" eaLnBrk="0" fontAlgn="base" hangingPunct="0">
        <a:spcBef>
          <a:spcPct val="0"/>
        </a:spcBef>
        <a:spcAft>
          <a:spcPct val="0"/>
        </a:spcAft>
        <a:defRPr sz="3166">
          <a:solidFill>
            <a:schemeClr val="tx2"/>
          </a:solidFill>
          <a:latin typeface="Century Schoolbook" pitchFamily="18" charset="0"/>
        </a:defRPr>
      </a:lvl2pPr>
      <a:lvl3pPr algn="l" rtl="0" eaLnBrk="0" fontAlgn="base" hangingPunct="0">
        <a:spcBef>
          <a:spcPct val="0"/>
        </a:spcBef>
        <a:spcAft>
          <a:spcPct val="0"/>
        </a:spcAft>
        <a:defRPr sz="3166">
          <a:solidFill>
            <a:schemeClr val="tx2"/>
          </a:solidFill>
          <a:latin typeface="Century Schoolbook" pitchFamily="18" charset="0"/>
        </a:defRPr>
      </a:lvl3pPr>
      <a:lvl4pPr algn="l" rtl="0" eaLnBrk="0" fontAlgn="base" hangingPunct="0">
        <a:spcBef>
          <a:spcPct val="0"/>
        </a:spcBef>
        <a:spcAft>
          <a:spcPct val="0"/>
        </a:spcAft>
        <a:defRPr sz="3166">
          <a:solidFill>
            <a:schemeClr val="tx2"/>
          </a:solidFill>
          <a:latin typeface="Century Schoolbook" pitchFamily="18" charset="0"/>
        </a:defRPr>
      </a:lvl4pPr>
      <a:lvl5pPr algn="l" rtl="0" eaLnBrk="0" fontAlgn="base" hangingPunct="0">
        <a:spcBef>
          <a:spcPct val="0"/>
        </a:spcBef>
        <a:spcAft>
          <a:spcPct val="0"/>
        </a:spcAft>
        <a:defRPr sz="3166">
          <a:solidFill>
            <a:schemeClr val="tx2"/>
          </a:solidFill>
          <a:latin typeface="Century Schoolbook" pitchFamily="18" charset="0"/>
        </a:defRPr>
      </a:lvl5pPr>
      <a:lvl6pPr marL="482437" algn="l" rtl="0" fontAlgn="base">
        <a:spcBef>
          <a:spcPct val="0"/>
        </a:spcBef>
        <a:spcAft>
          <a:spcPct val="0"/>
        </a:spcAft>
        <a:defRPr sz="3166">
          <a:solidFill>
            <a:schemeClr val="tx2"/>
          </a:solidFill>
          <a:latin typeface="Century Schoolbook" pitchFamily="18" charset="0"/>
        </a:defRPr>
      </a:lvl6pPr>
      <a:lvl7pPr marL="964875" algn="l" rtl="0" fontAlgn="base">
        <a:spcBef>
          <a:spcPct val="0"/>
        </a:spcBef>
        <a:spcAft>
          <a:spcPct val="0"/>
        </a:spcAft>
        <a:defRPr sz="3166">
          <a:solidFill>
            <a:schemeClr val="tx2"/>
          </a:solidFill>
          <a:latin typeface="Century Schoolbook" pitchFamily="18" charset="0"/>
        </a:defRPr>
      </a:lvl7pPr>
      <a:lvl8pPr marL="1447312" algn="l" rtl="0" fontAlgn="base">
        <a:spcBef>
          <a:spcPct val="0"/>
        </a:spcBef>
        <a:spcAft>
          <a:spcPct val="0"/>
        </a:spcAft>
        <a:defRPr sz="3166">
          <a:solidFill>
            <a:schemeClr val="tx2"/>
          </a:solidFill>
          <a:latin typeface="Century Schoolbook" pitchFamily="18" charset="0"/>
        </a:defRPr>
      </a:lvl8pPr>
      <a:lvl9pPr marL="1929750" algn="l" rtl="0" fontAlgn="base">
        <a:spcBef>
          <a:spcPct val="0"/>
        </a:spcBef>
        <a:spcAft>
          <a:spcPct val="0"/>
        </a:spcAft>
        <a:defRPr sz="3166">
          <a:solidFill>
            <a:schemeClr val="tx2"/>
          </a:solidFill>
          <a:latin typeface="Century Schoolbook" pitchFamily="18" charset="0"/>
        </a:defRPr>
      </a:lvl9pPr>
    </p:titleStyle>
    <p:bodyStyle>
      <a:lvl1pPr marL="288122" indent="-288122" algn="l" rtl="0" eaLnBrk="0" fontAlgn="base" hangingPunct="0">
        <a:spcBef>
          <a:spcPts val="633"/>
        </a:spcBef>
        <a:spcAft>
          <a:spcPct val="0"/>
        </a:spcAft>
        <a:buClr>
          <a:schemeClr val="accent1"/>
        </a:buClr>
        <a:buSzPct val="70000"/>
        <a:buFont typeface="Wingdings" panose="05000000000000000000" pitchFamily="2" charset="2"/>
        <a:buChar char=""/>
        <a:defRPr sz="2532" kern="1200">
          <a:solidFill>
            <a:schemeClr val="tx1"/>
          </a:solidFill>
          <a:latin typeface="+mn-lt"/>
          <a:ea typeface="+mn-ea"/>
          <a:cs typeface="+mn-cs"/>
        </a:defRPr>
      </a:lvl1pPr>
      <a:lvl2pPr marL="675078" indent="-288122" algn="l" rtl="0" eaLnBrk="0" fontAlgn="base" hangingPunct="0">
        <a:spcBef>
          <a:spcPct val="20000"/>
        </a:spcBef>
        <a:spcAft>
          <a:spcPct val="0"/>
        </a:spcAft>
        <a:buClr>
          <a:schemeClr val="accent1"/>
        </a:buClr>
        <a:buSzPct val="80000"/>
        <a:buFont typeface="Wingdings 2" panose="05020102010507070707" pitchFamily="18" charset="2"/>
        <a:buChar char=""/>
        <a:defRPr sz="2216" kern="1200">
          <a:solidFill>
            <a:schemeClr val="tx1"/>
          </a:solidFill>
          <a:latin typeface="+mn-lt"/>
          <a:ea typeface="+mn-ea"/>
          <a:cs typeface="+mn-cs"/>
        </a:defRPr>
      </a:lvl2pPr>
      <a:lvl3pPr marL="964875" indent="-192640" algn="l" rtl="0" eaLnBrk="0" fontAlgn="base" hangingPunct="0">
        <a:spcBef>
          <a:spcPct val="20000"/>
        </a:spcBef>
        <a:spcAft>
          <a:spcPct val="0"/>
        </a:spcAft>
        <a:buClr>
          <a:srgbClr val="E0752F"/>
        </a:buClr>
        <a:buSzPct val="60000"/>
        <a:buFont typeface="Wingdings" panose="05000000000000000000" pitchFamily="2" charset="2"/>
        <a:buChar char=""/>
        <a:defRPr sz="2532" kern="1200">
          <a:solidFill>
            <a:schemeClr val="tx1"/>
          </a:solidFill>
          <a:latin typeface="+mn-lt"/>
          <a:ea typeface="+mn-ea"/>
          <a:cs typeface="+mn-cs"/>
        </a:defRPr>
      </a:lvl3pPr>
      <a:lvl4pPr marL="1252997" indent="-192640" algn="l" rtl="0" eaLnBrk="0" fontAlgn="base" hangingPunct="0">
        <a:spcBef>
          <a:spcPct val="20000"/>
        </a:spcBef>
        <a:spcAft>
          <a:spcPct val="0"/>
        </a:spcAft>
        <a:buClr>
          <a:srgbClr val="FEC3AE"/>
        </a:buClr>
        <a:buSzPct val="60000"/>
        <a:buFont typeface="Wingdings" panose="05000000000000000000" pitchFamily="2" charset="2"/>
        <a:buChar char=""/>
        <a:defRPr sz="2110" kern="1200">
          <a:solidFill>
            <a:schemeClr val="tx1"/>
          </a:solidFill>
          <a:latin typeface="+mn-lt"/>
          <a:ea typeface="+mn-ea"/>
          <a:cs typeface="+mn-cs"/>
        </a:defRPr>
      </a:lvl4pPr>
      <a:lvl5pPr marL="1542795" indent="-192640" algn="l" rtl="0" eaLnBrk="0" fontAlgn="base" hangingPunct="0">
        <a:spcBef>
          <a:spcPct val="20000"/>
        </a:spcBef>
        <a:spcAft>
          <a:spcPct val="0"/>
        </a:spcAft>
        <a:buClr>
          <a:srgbClr val="BDCAE9"/>
        </a:buClr>
        <a:buSzPct val="68000"/>
        <a:buFont typeface="Wingdings 2" panose="05020102010507070707" pitchFamily="18" charset="2"/>
        <a:buChar char=""/>
        <a:defRPr sz="1688" kern="1200">
          <a:solidFill>
            <a:schemeClr val="tx1"/>
          </a:solidFill>
          <a:latin typeface="+mn-lt"/>
          <a:ea typeface="+mn-ea"/>
          <a:cs typeface="+mn-cs"/>
        </a:defRPr>
      </a:lvl5pPr>
      <a:lvl6pPr marL="1833262" indent="-192975" algn="l" rtl="0" eaLnBrk="1" latinLnBrk="0" hangingPunct="1">
        <a:spcBef>
          <a:spcPct val="20000"/>
        </a:spcBef>
        <a:buClr>
          <a:schemeClr val="accent1"/>
        </a:buClr>
        <a:buChar char="•"/>
        <a:defRPr kumimoji="0" sz="1688" kern="1200">
          <a:solidFill>
            <a:schemeClr val="tx2"/>
          </a:solidFill>
          <a:latin typeface="+mn-lt"/>
          <a:ea typeface="+mn-ea"/>
          <a:cs typeface="+mn-cs"/>
        </a:defRPr>
      </a:lvl6pPr>
      <a:lvl7pPr marL="2122725" indent="-192975" algn="l" rtl="0" eaLnBrk="1" latinLnBrk="0" hangingPunct="1">
        <a:spcBef>
          <a:spcPct val="20000"/>
        </a:spcBef>
        <a:buClr>
          <a:schemeClr val="accent1">
            <a:tint val="60000"/>
          </a:schemeClr>
        </a:buClr>
        <a:buSzPct val="60000"/>
        <a:buFont typeface="Wingdings"/>
        <a:buChar char=""/>
        <a:defRPr kumimoji="0" sz="1477" kern="1200" baseline="0">
          <a:solidFill>
            <a:schemeClr val="tx2"/>
          </a:solidFill>
          <a:latin typeface="+mn-lt"/>
          <a:ea typeface="+mn-ea"/>
          <a:cs typeface="+mn-cs"/>
        </a:defRPr>
      </a:lvl7pPr>
      <a:lvl8pPr marL="2412187" indent="-192975" algn="l" rtl="0" eaLnBrk="1" latinLnBrk="0" hangingPunct="1">
        <a:spcBef>
          <a:spcPct val="20000"/>
        </a:spcBef>
        <a:buClr>
          <a:schemeClr val="accent2"/>
        </a:buClr>
        <a:buChar char="•"/>
        <a:defRPr kumimoji="0" sz="1477" kern="1200" cap="small" baseline="0">
          <a:solidFill>
            <a:schemeClr val="tx2"/>
          </a:solidFill>
          <a:latin typeface="+mn-lt"/>
          <a:ea typeface="+mn-ea"/>
          <a:cs typeface="+mn-cs"/>
        </a:defRPr>
      </a:lvl8pPr>
      <a:lvl9pPr marL="2701650" indent="-192975" algn="l" rtl="0" eaLnBrk="1" latinLnBrk="0" hangingPunct="1">
        <a:spcBef>
          <a:spcPct val="20000"/>
        </a:spcBef>
        <a:buClr>
          <a:schemeClr val="accent1">
            <a:shade val="75000"/>
          </a:schemeClr>
        </a:buClr>
        <a:buChar char="•"/>
        <a:defRPr kumimoji="0" sz="1477"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82437" algn="l" rtl="0" eaLnBrk="1" latinLnBrk="0" hangingPunct="1">
        <a:defRPr kumimoji="0" kern="1200">
          <a:solidFill>
            <a:schemeClr val="tx1"/>
          </a:solidFill>
          <a:latin typeface="+mn-lt"/>
          <a:ea typeface="+mn-ea"/>
          <a:cs typeface="+mn-cs"/>
        </a:defRPr>
      </a:lvl2pPr>
      <a:lvl3pPr marL="964875" algn="l" rtl="0" eaLnBrk="1" latinLnBrk="0" hangingPunct="1">
        <a:defRPr kumimoji="0" kern="1200">
          <a:solidFill>
            <a:schemeClr val="tx1"/>
          </a:solidFill>
          <a:latin typeface="+mn-lt"/>
          <a:ea typeface="+mn-ea"/>
          <a:cs typeface="+mn-cs"/>
        </a:defRPr>
      </a:lvl3pPr>
      <a:lvl4pPr marL="1447312" algn="l" rtl="0" eaLnBrk="1" latinLnBrk="0" hangingPunct="1">
        <a:defRPr kumimoji="0" kern="1200">
          <a:solidFill>
            <a:schemeClr val="tx1"/>
          </a:solidFill>
          <a:latin typeface="+mn-lt"/>
          <a:ea typeface="+mn-ea"/>
          <a:cs typeface="+mn-cs"/>
        </a:defRPr>
      </a:lvl4pPr>
      <a:lvl5pPr marL="1929750" algn="l" rtl="0" eaLnBrk="1" latinLnBrk="0" hangingPunct="1">
        <a:defRPr kumimoji="0" kern="1200">
          <a:solidFill>
            <a:schemeClr val="tx1"/>
          </a:solidFill>
          <a:latin typeface="+mn-lt"/>
          <a:ea typeface="+mn-ea"/>
          <a:cs typeface="+mn-cs"/>
        </a:defRPr>
      </a:lvl5pPr>
      <a:lvl6pPr marL="2412187" algn="l" rtl="0" eaLnBrk="1" latinLnBrk="0" hangingPunct="1">
        <a:defRPr kumimoji="0" kern="1200">
          <a:solidFill>
            <a:schemeClr val="tx1"/>
          </a:solidFill>
          <a:latin typeface="+mn-lt"/>
          <a:ea typeface="+mn-ea"/>
          <a:cs typeface="+mn-cs"/>
        </a:defRPr>
      </a:lvl6pPr>
      <a:lvl7pPr marL="2894625" algn="l" rtl="0" eaLnBrk="1" latinLnBrk="0" hangingPunct="1">
        <a:defRPr kumimoji="0" kern="1200">
          <a:solidFill>
            <a:schemeClr val="tx1"/>
          </a:solidFill>
          <a:latin typeface="+mn-lt"/>
          <a:ea typeface="+mn-ea"/>
          <a:cs typeface="+mn-cs"/>
        </a:defRPr>
      </a:lvl7pPr>
      <a:lvl8pPr marL="3377062" algn="l" rtl="0" eaLnBrk="1" latinLnBrk="0" hangingPunct="1">
        <a:defRPr kumimoji="0" kern="1200">
          <a:solidFill>
            <a:schemeClr val="tx1"/>
          </a:solidFill>
          <a:latin typeface="+mn-lt"/>
          <a:ea typeface="+mn-ea"/>
          <a:cs typeface="+mn-cs"/>
        </a:defRPr>
      </a:lvl8pPr>
      <a:lvl9pPr marL="38595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1223CB-9804-4080-D8C2-12B836FAFCA6}"/>
              </a:ext>
            </a:extLst>
          </p:cNvPr>
          <p:cNvSpPr>
            <a:spLocks noGrp="1"/>
          </p:cNvSpPr>
          <p:nvPr>
            <p:ph type="title"/>
          </p:nvPr>
        </p:nvSpPr>
        <p:spPr>
          <a:xfrm>
            <a:off x="884476" y="385410"/>
            <a:ext cx="11096149" cy="1399205"/>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4630475-05C3-FFFC-FA2A-DE5E360C92A9}"/>
              </a:ext>
            </a:extLst>
          </p:cNvPr>
          <p:cNvSpPr>
            <a:spLocks noGrp="1"/>
          </p:cNvSpPr>
          <p:nvPr>
            <p:ph type="body" idx="1"/>
          </p:nvPr>
        </p:nvSpPr>
        <p:spPr>
          <a:xfrm>
            <a:off x="884476" y="1927049"/>
            <a:ext cx="11096149" cy="4593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124ADB1-6956-B6A8-D84A-14B977145C5C}"/>
              </a:ext>
            </a:extLst>
          </p:cNvPr>
          <p:cNvSpPr>
            <a:spLocks noGrp="1"/>
          </p:cNvSpPr>
          <p:nvPr>
            <p:ph type="dt" sz="half" idx="2"/>
          </p:nvPr>
        </p:nvSpPr>
        <p:spPr>
          <a:xfrm>
            <a:off x="884475" y="6709481"/>
            <a:ext cx="2894648" cy="385410"/>
          </a:xfrm>
          <a:prstGeom prst="rect">
            <a:avLst/>
          </a:prstGeom>
        </p:spPr>
        <p:txBody>
          <a:bodyPr vert="horz" lIns="91440" tIns="45720" rIns="91440" bIns="45720" rtlCol="0" anchor="ctr"/>
          <a:lstStyle>
            <a:lvl1pPr algn="l">
              <a:defRPr sz="1266">
                <a:solidFill>
                  <a:schemeClr val="tx1">
                    <a:tint val="75000"/>
                  </a:schemeClr>
                </a:solidFill>
              </a:defRPr>
            </a:lvl1p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C2CCFD82-96D0-6AC6-24C4-D63A93631A99}"/>
              </a:ext>
            </a:extLst>
          </p:cNvPr>
          <p:cNvSpPr>
            <a:spLocks noGrp="1"/>
          </p:cNvSpPr>
          <p:nvPr>
            <p:ph type="ftr" sz="quarter" idx="3"/>
          </p:nvPr>
        </p:nvSpPr>
        <p:spPr>
          <a:xfrm>
            <a:off x="4261565" y="6709481"/>
            <a:ext cx="4341971" cy="385410"/>
          </a:xfrm>
          <a:prstGeom prst="rect">
            <a:avLst/>
          </a:prstGeom>
        </p:spPr>
        <p:txBody>
          <a:bodyPr vert="horz" lIns="91440" tIns="45720" rIns="91440" bIns="45720" rtlCol="0" anchor="ctr"/>
          <a:lstStyle>
            <a:lvl1pPr algn="ctr">
              <a:defRPr sz="1266">
                <a:solidFill>
                  <a:schemeClr val="tx1">
                    <a:tint val="75000"/>
                  </a:schemeClr>
                </a:solidFill>
              </a:defRPr>
            </a:lvl1p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BBCD3D9-507E-5C1C-4B72-8EBF381FD2F9}"/>
              </a:ext>
            </a:extLst>
          </p:cNvPr>
          <p:cNvSpPr>
            <a:spLocks noGrp="1"/>
          </p:cNvSpPr>
          <p:nvPr>
            <p:ph type="sldNum" sz="quarter" idx="4"/>
          </p:nvPr>
        </p:nvSpPr>
        <p:spPr>
          <a:xfrm>
            <a:off x="9085977" y="6709481"/>
            <a:ext cx="2894648" cy="385410"/>
          </a:xfrm>
          <a:prstGeom prst="rect">
            <a:avLst/>
          </a:prstGeom>
        </p:spPr>
        <p:txBody>
          <a:bodyPr vert="horz" lIns="91440" tIns="45720" rIns="91440" bIns="45720" rtlCol="0" anchor="ctr"/>
          <a:lstStyle>
            <a:lvl1pPr algn="r">
              <a:defRPr sz="1266">
                <a:solidFill>
                  <a:schemeClr val="tx1">
                    <a:tint val="75000"/>
                  </a:schemeClr>
                </a:solidFill>
              </a:defRPr>
            </a:lvl1p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834736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64875" rtl="0" eaLnBrk="1" latinLnBrk="0" hangingPunct="1">
        <a:lnSpc>
          <a:spcPct val="90000"/>
        </a:lnSpc>
        <a:spcBef>
          <a:spcPct val="0"/>
        </a:spcBef>
        <a:buNone/>
        <a:defRPr sz="4643" kern="1200">
          <a:solidFill>
            <a:schemeClr val="tx1"/>
          </a:solidFill>
          <a:latin typeface="+mj-lt"/>
          <a:ea typeface="+mj-ea"/>
          <a:cs typeface="+mj-cs"/>
        </a:defRPr>
      </a:lvl1pPr>
    </p:titleStyle>
    <p:bodyStyle>
      <a:lvl1pPr marL="241219" indent="-241219" algn="l" defTabSz="96487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656" indent="-241219" algn="l" defTabSz="964875" rtl="0" eaLnBrk="1" latinLnBrk="0" hangingPunct="1">
        <a:lnSpc>
          <a:spcPct val="90000"/>
        </a:lnSpc>
        <a:spcBef>
          <a:spcPts val="528"/>
        </a:spcBef>
        <a:buFont typeface="Arial" panose="020B0604020202020204" pitchFamily="34" charset="0"/>
        <a:buChar char="•"/>
        <a:defRPr sz="2532" kern="1200">
          <a:solidFill>
            <a:schemeClr val="tx1"/>
          </a:solidFill>
          <a:latin typeface="+mn-lt"/>
          <a:ea typeface="+mn-ea"/>
          <a:cs typeface="+mn-cs"/>
        </a:defRPr>
      </a:lvl2pPr>
      <a:lvl3pPr marL="1206094" indent="-241219" algn="l" defTabSz="964875" rtl="0" eaLnBrk="1" latinLnBrk="0" hangingPunct="1">
        <a:lnSpc>
          <a:spcPct val="90000"/>
        </a:lnSpc>
        <a:spcBef>
          <a:spcPts val="528"/>
        </a:spcBef>
        <a:buFont typeface="Arial" panose="020B0604020202020204" pitchFamily="34" charset="0"/>
        <a:buChar char="•"/>
        <a:defRPr sz="2110" kern="1200">
          <a:solidFill>
            <a:schemeClr val="tx1"/>
          </a:solidFill>
          <a:latin typeface="+mn-lt"/>
          <a:ea typeface="+mn-ea"/>
          <a:cs typeface="+mn-cs"/>
        </a:defRPr>
      </a:lvl3pPr>
      <a:lvl4pPr marL="1688531"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4pPr>
      <a:lvl5pPr marL="2170968"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5pPr>
      <a:lvl6pPr marL="2653406"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6pPr>
      <a:lvl7pPr marL="3135843"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7pPr>
      <a:lvl8pPr marL="3618281"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8pPr>
      <a:lvl9pPr marL="4100718"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9pPr>
    </p:bodyStyle>
    <p:otherStyle>
      <a:defPPr>
        <a:defRPr lang="x-none"/>
      </a:defPPr>
      <a:lvl1pPr marL="0" algn="l" defTabSz="964875" rtl="0" eaLnBrk="1" latinLnBrk="0" hangingPunct="1">
        <a:defRPr sz="1899" kern="1200">
          <a:solidFill>
            <a:schemeClr val="tx1"/>
          </a:solidFill>
          <a:latin typeface="+mn-lt"/>
          <a:ea typeface="+mn-ea"/>
          <a:cs typeface="+mn-cs"/>
        </a:defRPr>
      </a:lvl1pPr>
      <a:lvl2pPr marL="482437" algn="l" defTabSz="964875" rtl="0" eaLnBrk="1" latinLnBrk="0" hangingPunct="1">
        <a:defRPr sz="1899" kern="1200">
          <a:solidFill>
            <a:schemeClr val="tx1"/>
          </a:solidFill>
          <a:latin typeface="+mn-lt"/>
          <a:ea typeface="+mn-ea"/>
          <a:cs typeface="+mn-cs"/>
        </a:defRPr>
      </a:lvl2pPr>
      <a:lvl3pPr marL="964875" algn="l" defTabSz="964875" rtl="0" eaLnBrk="1" latinLnBrk="0" hangingPunct="1">
        <a:defRPr sz="1899" kern="1200">
          <a:solidFill>
            <a:schemeClr val="tx1"/>
          </a:solidFill>
          <a:latin typeface="+mn-lt"/>
          <a:ea typeface="+mn-ea"/>
          <a:cs typeface="+mn-cs"/>
        </a:defRPr>
      </a:lvl3pPr>
      <a:lvl4pPr marL="1447312" algn="l" defTabSz="964875" rtl="0" eaLnBrk="1" latinLnBrk="0" hangingPunct="1">
        <a:defRPr sz="1899" kern="1200">
          <a:solidFill>
            <a:schemeClr val="tx1"/>
          </a:solidFill>
          <a:latin typeface="+mn-lt"/>
          <a:ea typeface="+mn-ea"/>
          <a:cs typeface="+mn-cs"/>
        </a:defRPr>
      </a:lvl4pPr>
      <a:lvl5pPr marL="1929750" algn="l" defTabSz="964875" rtl="0" eaLnBrk="1" latinLnBrk="0" hangingPunct="1">
        <a:defRPr sz="1899" kern="1200">
          <a:solidFill>
            <a:schemeClr val="tx1"/>
          </a:solidFill>
          <a:latin typeface="+mn-lt"/>
          <a:ea typeface="+mn-ea"/>
          <a:cs typeface="+mn-cs"/>
        </a:defRPr>
      </a:lvl5pPr>
      <a:lvl6pPr marL="2412187" algn="l" defTabSz="964875" rtl="0" eaLnBrk="1" latinLnBrk="0" hangingPunct="1">
        <a:defRPr sz="1899" kern="1200">
          <a:solidFill>
            <a:schemeClr val="tx1"/>
          </a:solidFill>
          <a:latin typeface="+mn-lt"/>
          <a:ea typeface="+mn-ea"/>
          <a:cs typeface="+mn-cs"/>
        </a:defRPr>
      </a:lvl6pPr>
      <a:lvl7pPr marL="2894625" algn="l" defTabSz="964875" rtl="0" eaLnBrk="1" latinLnBrk="0" hangingPunct="1">
        <a:defRPr sz="1899" kern="1200">
          <a:solidFill>
            <a:schemeClr val="tx1"/>
          </a:solidFill>
          <a:latin typeface="+mn-lt"/>
          <a:ea typeface="+mn-ea"/>
          <a:cs typeface="+mn-cs"/>
        </a:defRPr>
      </a:lvl7pPr>
      <a:lvl8pPr marL="3377062" algn="l" defTabSz="964875" rtl="0" eaLnBrk="1" latinLnBrk="0" hangingPunct="1">
        <a:defRPr sz="1899" kern="1200">
          <a:solidFill>
            <a:schemeClr val="tx1"/>
          </a:solidFill>
          <a:latin typeface="+mn-lt"/>
          <a:ea typeface="+mn-ea"/>
          <a:cs typeface="+mn-cs"/>
        </a:defRPr>
      </a:lvl8pPr>
      <a:lvl9pPr marL="3859500" algn="l" defTabSz="964875" rtl="0" eaLnBrk="1" latinLnBrk="0" hangingPunct="1">
        <a:defRPr sz="18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0C56DF-3C40-8F55-49E4-68BBDA5DF1D3}"/>
              </a:ext>
            </a:extLst>
          </p:cNvPr>
          <p:cNvSpPr>
            <a:spLocks noGrp="1"/>
          </p:cNvSpPr>
          <p:nvPr>
            <p:ph type="title"/>
          </p:nvPr>
        </p:nvSpPr>
        <p:spPr>
          <a:xfrm>
            <a:off x="884238" y="385763"/>
            <a:ext cx="11096625" cy="13985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94658B27-98C6-466D-2ADE-E7F7C1AAA61F}"/>
              </a:ext>
            </a:extLst>
          </p:cNvPr>
          <p:cNvSpPr>
            <a:spLocks noGrp="1"/>
          </p:cNvSpPr>
          <p:nvPr>
            <p:ph type="body" idx="1"/>
          </p:nvPr>
        </p:nvSpPr>
        <p:spPr>
          <a:xfrm>
            <a:off x="884238" y="1927225"/>
            <a:ext cx="11096625" cy="45926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4716C4B-61D2-BCBD-EAF6-B380D1B6C1C9}"/>
              </a:ext>
            </a:extLst>
          </p:cNvPr>
          <p:cNvSpPr>
            <a:spLocks noGrp="1"/>
          </p:cNvSpPr>
          <p:nvPr>
            <p:ph type="dt" sz="half" idx="2"/>
          </p:nvPr>
        </p:nvSpPr>
        <p:spPr>
          <a:xfrm>
            <a:off x="884238" y="6708775"/>
            <a:ext cx="2895600" cy="385763"/>
          </a:xfrm>
          <a:prstGeom prst="rect">
            <a:avLst/>
          </a:prstGeom>
        </p:spPr>
        <p:txBody>
          <a:bodyPr vert="horz" lIns="91440" tIns="45720" rIns="91440" bIns="45720" rtlCol="0" anchor="ctr"/>
          <a:lstStyle>
            <a:lvl1pPr algn="l">
              <a:defRPr sz="1200">
                <a:solidFill>
                  <a:schemeClr val="tx1">
                    <a:tint val="75000"/>
                  </a:schemeClr>
                </a:solidFill>
              </a:defRPr>
            </a:lvl1pPr>
          </a:lstStyle>
          <a:p>
            <a:fld id="{9E1A3B75-8B5A-644E-B5CD-012A0E42E16A}" type="datetimeFigureOut">
              <a:rPr lang="en-US" smtClean="0"/>
              <a:t>15/06/2025</a:t>
            </a:fld>
            <a:endParaRPr lang="en-US"/>
          </a:p>
        </p:txBody>
      </p:sp>
      <p:sp>
        <p:nvSpPr>
          <p:cNvPr id="5" name="Footer Placeholder 4">
            <a:extLst>
              <a:ext uri="{FF2B5EF4-FFF2-40B4-BE49-F238E27FC236}">
                <a16:creationId xmlns:a16="http://schemas.microsoft.com/office/drawing/2014/main" xmlns="" id="{DBAE89B4-DDF6-A965-FCC4-0ACF9EAEA663}"/>
              </a:ext>
            </a:extLst>
          </p:cNvPr>
          <p:cNvSpPr>
            <a:spLocks noGrp="1"/>
          </p:cNvSpPr>
          <p:nvPr>
            <p:ph type="ftr" sz="quarter" idx="3"/>
          </p:nvPr>
        </p:nvSpPr>
        <p:spPr>
          <a:xfrm>
            <a:off x="4260850" y="6708775"/>
            <a:ext cx="4343400" cy="3857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842491-4977-06A2-66C9-DDB86B2EE10F}"/>
              </a:ext>
            </a:extLst>
          </p:cNvPr>
          <p:cNvSpPr>
            <a:spLocks noGrp="1"/>
          </p:cNvSpPr>
          <p:nvPr>
            <p:ph type="sldNum" sz="quarter" idx="4"/>
          </p:nvPr>
        </p:nvSpPr>
        <p:spPr>
          <a:xfrm>
            <a:off x="9085263" y="6708775"/>
            <a:ext cx="2895600" cy="385763"/>
          </a:xfrm>
          <a:prstGeom prst="rect">
            <a:avLst/>
          </a:prstGeom>
        </p:spPr>
        <p:txBody>
          <a:bodyPr vert="horz" lIns="91440" tIns="45720" rIns="91440" bIns="45720" rtlCol="0" anchor="ctr"/>
          <a:lstStyle>
            <a:lvl1pPr algn="r">
              <a:defRPr sz="1200">
                <a:solidFill>
                  <a:schemeClr val="tx1">
                    <a:tint val="75000"/>
                  </a:schemeClr>
                </a:solidFill>
              </a:defRPr>
            </a:lvl1pPr>
          </a:lstStyle>
          <a:p>
            <a:fld id="{1B14F19E-E565-1A4D-9B90-62086ED56059}" type="slidenum">
              <a:rPr lang="en-US" smtClean="0"/>
              <a:t>‹#›</a:t>
            </a:fld>
            <a:endParaRPr lang="en-US"/>
          </a:p>
        </p:txBody>
      </p:sp>
    </p:spTree>
    <p:extLst>
      <p:ext uri="{BB962C8B-B14F-4D97-AF65-F5344CB8AC3E}">
        <p14:creationId xmlns:p14="http://schemas.microsoft.com/office/powerpoint/2010/main" val="27313912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1223CB-9804-4080-D8C2-12B836FAFCA6}"/>
              </a:ext>
            </a:extLst>
          </p:cNvPr>
          <p:cNvSpPr>
            <a:spLocks noGrp="1"/>
          </p:cNvSpPr>
          <p:nvPr>
            <p:ph type="title"/>
          </p:nvPr>
        </p:nvSpPr>
        <p:spPr>
          <a:xfrm>
            <a:off x="884476" y="385410"/>
            <a:ext cx="11096149" cy="1399205"/>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4630475-05C3-FFFC-FA2A-DE5E360C92A9}"/>
              </a:ext>
            </a:extLst>
          </p:cNvPr>
          <p:cNvSpPr>
            <a:spLocks noGrp="1"/>
          </p:cNvSpPr>
          <p:nvPr>
            <p:ph type="body" idx="1"/>
          </p:nvPr>
        </p:nvSpPr>
        <p:spPr>
          <a:xfrm>
            <a:off x="884476" y="1927049"/>
            <a:ext cx="11096149" cy="4593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124ADB1-6956-B6A8-D84A-14B977145C5C}"/>
              </a:ext>
            </a:extLst>
          </p:cNvPr>
          <p:cNvSpPr>
            <a:spLocks noGrp="1"/>
          </p:cNvSpPr>
          <p:nvPr>
            <p:ph type="dt" sz="half" idx="2"/>
          </p:nvPr>
        </p:nvSpPr>
        <p:spPr>
          <a:xfrm>
            <a:off x="884475" y="6709481"/>
            <a:ext cx="2894648" cy="385410"/>
          </a:xfrm>
          <a:prstGeom prst="rect">
            <a:avLst/>
          </a:prstGeom>
        </p:spPr>
        <p:txBody>
          <a:bodyPr vert="horz" lIns="91440" tIns="45720" rIns="91440" bIns="45720" rtlCol="0" anchor="ctr"/>
          <a:lstStyle>
            <a:lvl1pPr algn="l">
              <a:defRPr sz="1266">
                <a:solidFill>
                  <a:schemeClr val="tx1">
                    <a:tint val="75000"/>
                  </a:schemeClr>
                </a:solidFill>
              </a:defRPr>
            </a:lvl1pPr>
          </a:lstStyle>
          <a:p>
            <a:pPr defTabSz="964875" rtl="0"/>
            <a:fld id="{332A641D-7B5F-284D-AD02-90AADDC46C66}" type="datetimeFigureOut">
              <a:rPr lang="x-none" kern="1200" smtClean="0">
                <a:solidFill>
                  <a:prstClr val="black">
                    <a:tint val="75000"/>
                  </a:prstClr>
                </a:solidFill>
                <a:latin typeface="Calibri" panose="020F0502020204030204"/>
                <a:ea typeface="+mn-ea"/>
                <a:cs typeface="+mn-cs"/>
              </a:rPr>
              <a:pPr defTabSz="964875" rtl="0"/>
              <a:t>15/06/2025</a:t>
            </a:fld>
            <a:endParaRPr lang="x-none"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C2CCFD82-96D0-6AC6-24C4-D63A93631A99}"/>
              </a:ext>
            </a:extLst>
          </p:cNvPr>
          <p:cNvSpPr>
            <a:spLocks noGrp="1"/>
          </p:cNvSpPr>
          <p:nvPr>
            <p:ph type="ftr" sz="quarter" idx="3"/>
          </p:nvPr>
        </p:nvSpPr>
        <p:spPr>
          <a:xfrm>
            <a:off x="4261565" y="6709481"/>
            <a:ext cx="4341971" cy="385410"/>
          </a:xfrm>
          <a:prstGeom prst="rect">
            <a:avLst/>
          </a:prstGeom>
        </p:spPr>
        <p:txBody>
          <a:bodyPr vert="horz" lIns="91440" tIns="45720" rIns="91440" bIns="45720" rtlCol="0" anchor="ctr"/>
          <a:lstStyle>
            <a:lvl1pPr algn="ctr">
              <a:defRPr sz="1266">
                <a:solidFill>
                  <a:schemeClr val="tx1">
                    <a:tint val="75000"/>
                  </a:schemeClr>
                </a:solidFill>
              </a:defRPr>
            </a:lvl1pPr>
          </a:lstStyle>
          <a:p>
            <a:pPr defTabSz="964875" rtl="0"/>
            <a:endParaRPr lang="x-none"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BBCD3D9-507E-5C1C-4B72-8EBF381FD2F9}"/>
              </a:ext>
            </a:extLst>
          </p:cNvPr>
          <p:cNvSpPr>
            <a:spLocks noGrp="1"/>
          </p:cNvSpPr>
          <p:nvPr>
            <p:ph type="sldNum" sz="quarter" idx="4"/>
          </p:nvPr>
        </p:nvSpPr>
        <p:spPr>
          <a:xfrm>
            <a:off x="9085977" y="6709481"/>
            <a:ext cx="2894648" cy="385410"/>
          </a:xfrm>
          <a:prstGeom prst="rect">
            <a:avLst/>
          </a:prstGeom>
        </p:spPr>
        <p:txBody>
          <a:bodyPr vert="horz" lIns="91440" tIns="45720" rIns="91440" bIns="45720" rtlCol="0" anchor="ctr"/>
          <a:lstStyle>
            <a:lvl1pPr algn="r">
              <a:defRPr sz="1266">
                <a:solidFill>
                  <a:schemeClr val="tx1">
                    <a:tint val="75000"/>
                  </a:schemeClr>
                </a:solidFill>
              </a:defRPr>
            </a:lvl1pPr>
          </a:lstStyle>
          <a:p>
            <a:pPr defTabSz="964875" rtl="0"/>
            <a:fld id="{C8549AB8-FB7E-9840-8892-C1093759F577}" type="slidenum">
              <a:rPr lang="x-none" kern="1200" smtClean="0">
                <a:solidFill>
                  <a:prstClr val="black">
                    <a:tint val="75000"/>
                  </a:prstClr>
                </a:solidFill>
                <a:latin typeface="Calibri" panose="020F0502020204030204"/>
                <a:ea typeface="+mn-ea"/>
                <a:cs typeface="+mn-cs"/>
              </a:rPr>
              <a:pPr defTabSz="964875" rtl="0"/>
              <a:t>‹#›</a:t>
            </a:fld>
            <a:endParaRPr lang="x-non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600359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64875" rtl="0" eaLnBrk="1" latinLnBrk="0" hangingPunct="1">
        <a:lnSpc>
          <a:spcPct val="90000"/>
        </a:lnSpc>
        <a:spcBef>
          <a:spcPct val="0"/>
        </a:spcBef>
        <a:buNone/>
        <a:defRPr sz="4643" kern="1200">
          <a:solidFill>
            <a:schemeClr val="tx1"/>
          </a:solidFill>
          <a:latin typeface="+mj-lt"/>
          <a:ea typeface="+mj-ea"/>
          <a:cs typeface="+mj-cs"/>
        </a:defRPr>
      </a:lvl1pPr>
    </p:titleStyle>
    <p:bodyStyle>
      <a:lvl1pPr marL="241219" indent="-241219" algn="l" defTabSz="96487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656" indent="-241219" algn="l" defTabSz="964875" rtl="0" eaLnBrk="1" latinLnBrk="0" hangingPunct="1">
        <a:lnSpc>
          <a:spcPct val="90000"/>
        </a:lnSpc>
        <a:spcBef>
          <a:spcPts val="528"/>
        </a:spcBef>
        <a:buFont typeface="Arial" panose="020B0604020202020204" pitchFamily="34" charset="0"/>
        <a:buChar char="•"/>
        <a:defRPr sz="2532" kern="1200">
          <a:solidFill>
            <a:schemeClr val="tx1"/>
          </a:solidFill>
          <a:latin typeface="+mn-lt"/>
          <a:ea typeface="+mn-ea"/>
          <a:cs typeface="+mn-cs"/>
        </a:defRPr>
      </a:lvl2pPr>
      <a:lvl3pPr marL="1206094" indent="-241219" algn="l" defTabSz="964875" rtl="0" eaLnBrk="1" latinLnBrk="0" hangingPunct="1">
        <a:lnSpc>
          <a:spcPct val="90000"/>
        </a:lnSpc>
        <a:spcBef>
          <a:spcPts val="528"/>
        </a:spcBef>
        <a:buFont typeface="Arial" panose="020B0604020202020204" pitchFamily="34" charset="0"/>
        <a:buChar char="•"/>
        <a:defRPr sz="2110" kern="1200">
          <a:solidFill>
            <a:schemeClr val="tx1"/>
          </a:solidFill>
          <a:latin typeface="+mn-lt"/>
          <a:ea typeface="+mn-ea"/>
          <a:cs typeface="+mn-cs"/>
        </a:defRPr>
      </a:lvl3pPr>
      <a:lvl4pPr marL="1688531"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4pPr>
      <a:lvl5pPr marL="2170968"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5pPr>
      <a:lvl6pPr marL="2653406"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6pPr>
      <a:lvl7pPr marL="3135843"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7pPr>
      <a:lvl8pPr marL="3618281"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8pPr>
      <a:lvl9pPr marL="4100718" indent="-241219" algn="l" defTabSz="964875"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9pPr>
    </p:bodyStyle>
    <p:otherStyle>
      <a:defPPr>
        <a:defRPr lang="x-none"/>
      </a:defPPr>
      <a:lvl1pPr marL="0" algn="l" defTabSz="964875" rtl="0" eaLnBrk="1" latinLnBrk="0" hangingPunct="1">
        <a:defRPr sz="1899" kern="1200">
          <a:solidFill>
            <a:schemeClr val="tx1"/>
          </a:solidFill>
          <a:latin typeface="+mn-lt"/>
          <a:ea typeface="+mn-ea"/>
          <a:cs typeface="+mn-cs"/>
        </a:defRPr>
      </a:lvl1pPr>
      <a:lvl2pPr marL="482437" algn="l" defTabSz="964875" rtl="0" eaLnBrk="1" latinLnBrk="0" hangingPunct="1">
        <a:defRPr sz="1899" kern="1200">
          <a:solidFill>
            <a:schemeClr val="tx1"/>
          </a:solidFill>
          <a:latin typeface="+mn-lt"/>
          <a:ea typeface="+mn-ea"/>
          <a:cs typeface="+mn-cs"/>
        </a:defRPr>
      </a:lvl2pPr>
      <a:lvl3pPr marL="964875" algn="l" defTabSz="964875" rtl="0" eaLnBrk="1" latinLnBrk="0" hangingPunct="1">
        <a:defRPr sz="1899" kern="1200">
          <a:solidFill>
            <a:schemeClr val="tx1"/>
          </a:solidFill>
          <a:latin typeface="+mn-lt"/>
          <a:ea typeface="+mn-ea"/>
          <a:cs typeface="+mn-cs"/>
        </a:defRPr>
      </a:lvl3pPr>
      <a:lvl4pPr marL="1447312" algn="l" defTabSz="964875" rtl="0" eaLnBrk="1" latinLnBrk="0" hangingPunct="1">
        <a:defRPr sz="1899" kern="1200">
          <a:solidFill>
            <a:schemeClr val="tx1"/>
          </a:solidFill>
          <a:latin typeface="+mn-lt"/>
          <a:ea typeface="+mn-ea"/>
          <a:cs typeface="+mn-cs"/>
        </a:defRPr>
      </a:lvl4pPr>
      <a:lvl5pPr marL="1929750" algn="l" defTabSz="964875" rtl="0" eaLnBrk="1" latinLnBrk="0" hangingPunct="1">
        <a:defRPr sz="1899" kern="1200">
          <a:solidFill>
            <a:schemeClr val="tx1"/>
          </a:solidFill>
          <a:latin typeface="+mn-lt"/>
          <a:ea typeface="+mn-ea"/>
          <a:cs typeface="+mn-cs"/>
        </a:defRPr>
      </a:lvl5pPr>
      <a:lvl6pPr marL="2412187" algn="l" defTabSz="964875" rtl="0" eaLnBrk="1" latinLnBrk="0" hangingPunct="1">
        <a:defRPr sz="1899" kern="1200">
          <a:solidFill>
            <a:schemeClr val="tx1"/>
          </a:solidFill>
          <a:latin typeface="+mn-lt"/>
          <a:ea typeface="+mn-ea"/>
          <a:cs typeface="+mn-cs"/>
        </a:defRPr>
      </a:lvl6pPr>
      <a:lvl7pPr marL="2894625" algn="l" defTabSz="964875" rtl="0" eaLnBrk="1" latinLnBrk="0" hangingPunct="1">
        <a:defRPr sz="1899" kern="1200">
          <a:solidFill>
            <a:schemeClr val="tx1"/>
          </a:solidFill>
          <a:latin typeface="+mn-lt"/>
          <a:ea typeface="+mn-ea"/>
          <a:cs typeface="+mn-cs"/>
        </a:defRPr>
      </a:lvl7pPr>
      <a:lvl8pPr marL="3377062" algn="l" defTabSz="964875" rtl="0" eaLnBrk="1" latinLnBrk="0" hangingPunct="1">
        <a:defRPr sz="1899" kern="1200">
          <a:solidFill>
            <a:schemeClr val="tx1"/>
          </a:solidFill>
          <a:latin typeface="+mn-lt"/>
          <a:ea typeface="+mn-ea"/>
          <a:cs typeface="+mn-cs"/>
        </a:defRPr>
      </a:lvl8pPr>
      <a:lvl9pPr marL="3859500" algn="l" defTabSz="964875" rtl="0" eaLnBrk="1" latinLnBrk="0" hangingPunct="1">
        <a:defRPr sz="1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thuvienphapluat.vn/van-ban/Bao-hiem/Luat-Bao-hiem-xa-hoi-2024-557190.aspx?anchor=dieu_94" TargetMode="Externa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C7CD676-3C24-1F21-84E2-1AD8CED948B8}"/>
              </a:ext>
            </a:extLst>
          </p:cNvPr>
          <p:cNvSpPr>
            <a:spLocks noGrp="1" noChangeArrowheads="1"/>
          </p:cNvSpPr>
          <p:nvPr>
            <p:ph type="ctrTitle"/>
          </p:nvPr>
        </p:nvSpPr>
        <p:spPr bwMode="auto">
          <a:xfrm>
            <a:off x="3228003" y="322818"/>
            <a:ext cx="7787740" cy="1527731"/>
          </a:xfrm>
        </p:spPr>
        <p:txBody>
          <a:bodyPr vert="horz" wrap="square" lIns="96488" tIns="48244" rIns="96488" bIns="48244" numCol="1" anchor="b" anchorCtr="0" compatLnSpc="1">
            <a:prstTxWarp prst="textNoShape">
              <a:avLst/>
            </a:prstTxWarp>
            <a:normAutofit fontScale="90000"/>
          </a:bodyPr>
          <a:lstStyle/>
          <a:p>
            <a:pPr algn="ctr" eaLnBrk="1" hangingPunct="1"/>
            <a:r>
              <a:rPr lang="en-US" altLang="en-US" sz="3271" b="0" cap="none" dirty="0">
                <a:solidFill>
                  <a:srgbClr val="0066FF"/>
                </a:solidFill>
                <a:latin typeface="Times New Roman" panose="02020603050405020304" pitchFamily="18" charset="0"/>
                <a:cs typeface="Times New Roman" panose="02020603050405020304" pitchFamily="18" charset="0"/>
              </a:rPr>
              <a:t>BẢO HIỂM XÃ HỘI VIỆT NAM</a:t>
            </a:r>
            <a:br>
              <a:rPr lang="en-US" altLang="en-US" sz="3271" b="0" cap="none" dirty="0">
                <a:solidFill>
                  <a:srgbClr val="0066FF"/>
                </a:solidFill>
                <a:latin typeface="Times New Roman" panose="02020603050405020304" pitchFamily="18" charset="0"/>
                <a:cs typeface="Times New Roman" panose="02020603050405020304" pitchFamily="18" charset="0"/>
              </a:rPr>
            </a:br>
            <a:r>
              <a:rPr lang="en-US" altLang="en-US" sz="3271" cap="none" dirty="0">
                <a:solidFill>
                  <a:srgbClr val="0066FF"/>
                </a:solidFill>
                <a:latin typeface="Times New Roman" panose="02020603050405020304" pitchFamily="18" charset="0"/>
                <a:cs typeface="Times New Roman" panose="02020603050405020304" pitchFamily="18" charset="0"/>
              </a:rPr>
              <a:t>BẢO HIỂM XÃ HỘI KHU VỰC XXVIII</a:t>
            </a:r>
            <a:r>
              <a:rPr lang="en-US" altLang="en-US" cap="none" dirty="0">
                <a:solidFill>
                  <a:schemeClr val="tx1"/>
                </a:solidFill>
                <a:latin typeface="Times New Roman" panose="02020603050405020304" pitchFamily="18" charset="0"/>
                <a:cs typeface="Times New Roman" panose="02020603050405020304" pitchFamily="18" charset="0"/>
              </a:rPr>
              <a:t/>
            </a:r>
            <a:br>
              <a:rPr lang="en-US" altLang="en-US" cap="none" dirty="0">
                <a:solidFill>
                  <a:schemeClr val="tx1"/>
                </a:solidFill>
                <a:latin typeface="Times New Roman" panose="02020603050405020304" pitchFamily="18" charset="0"/>
                <a:cs typeface="Times New Roman" panose="02020603050405020304" pitchFamily="18" charset="0"/>
              </a:rPr>
            </a:br>
            <a:endParaRPr lang="en-US" altLang="en-US" cap="none" dirty="0">
              <a:solidFill>
                <a:schemeClr val="tx1"/>
              </a:solidFill>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xmlns="" id="{C7B53FC9-A775-CF84-1E9F-A34C9D5F7C40}"/>
              </a:ext>
            </a:extLst>
          </p:cNvPr>
          <p:cNvSpPr>
            <a:spLocks noGrp="1" noChangeArrowheads="1"/>
          </p:cNvSpPr>
          <p:nvPr>
            <p:ph type="subTitle" idx="1"/>
          </p:nvPr>
        </p:nvSpPr>
        <p:spPr>
          <a:xfrm>
            <a:off x="1688545" y="1207294"/>
            <a:ext cx="9648825" cy="5065633"/>
          </a:xfrm>
        </p:spPr>
        <p:txBody>
          <a:bodyPr/>
          <a:lstStyle/>
          <a:p>
            <a:pPr eaLnBrk="1" hangingPunct="1">
              <a:spcBef>
                <a:spcPct val="0"/>
              </a:spcBef>
            </a:pPr>
            <a:endParaRPr lang="en-US" altLang="en-US" sz="2532" dirty="0">
              <a:latin typeface="Times New Roman" panose="02020603050405020304" pitchFamily="18" charset="0"/>
              <a:cs typeface="Times New Roman" panose="02020603050405020304" pitchFamily="18" charset="0"/>
            </a:endParaRPr>
          </a:p>
          <a:p>
            <a:pPr algn="ctr" eaLnBrk="1" hangingPunct="1"/>
            <a:endParaRPr lang="en-US" altLang="en-US" i="1"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altLang="en-US" i="1" dirty="0">
              <a:solidFill>
                <a:schemeClr val="tx1"/>
              </a:solidFill>
              <a:latin typeface="Times New Roman" panose="02020603050405020304" pitchFamily="18" charset="0"/>
              <a:cs typeface="Times New Roman" panose="02020603050405020304" pitchFamily="18" charset="0"/>
            </a:endParaRPr>
          </a:p>
        </p:txBody>
      </p:sp>
      <p:sp>
        <p:nvSpPr>
          <p:cNvPr id="15364" name="Slide Number Placeholder 1">
            <a:extLst>
              <a:ext uri="{FF2B5EF4-FFF2-40B4-BE49-F238E27FC236}">
                <a16:creationId xmlns:a16="http://schemas.microsoft.com/office/drawing/2014/main" xmlns="" id="{BEF2419D-D114-A430-DC91-50E859A8E7BF}"/>
              </a:ext>
            </a:extLst>
          </p:cNvPr>
          <p:cNvSpPr>
            <a:spLocks noGrp="1"/>
          </p:cNvSpPr>
          <p:nvPr>
            <p:ph type="sldNum" sz="quarter" idx="12"/>
          </p:nvPr>
        </p:nvSpPr>
        <p:spPr>
          <a:xfrm>
            <a:off x="10030758" y="6852528"/>
            <a:ext cx="1226205" cy="385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83961" indent="-301523">
              <a:defRPr>
                <a:solidFill>
                  <a:schemeClr val="tx1"/>
                </a:solidFill>
                <a:latin typeface="Times New Roman" panose="02020603050405020304" pitchFamily="18" charset="0"/>
              </a:defRPr>
            </a:lvl2pPr>
            <a:lvl3pPr marL="1206094" indent="-241219">
              <a:defRPr>
                <a:solidFill>
                  <a:schemeClr val="tx1"/>
                </a:solidFill>
                <a:latin typeface="Times New Roman" panose="02020603050405020304" pitchFamily="18" charset="0"/>
              </a:defRPr>
            </a:lvl3pPr>
            <a:lvl4pPr marL="1688531" indent="-241219">
              <a:defRPr>
                <a:solidFill>
                  <a:schemeClr val="tx1"/>
                </a:solidFill>
                <a:latin typeface="Times New Roman" panose="02020603050405020304" pitchFamily="18" charset="0"/>
              </a:defRPr>
            </a:lvl4pPr>
            <a:lvl5pPr marL="2170968" indent="-241219">
              <a:defRPr>
                <a:solidFill>
                  <a:schemeClr val="tx1"/>
                </a:solidFill>
                <a:latin typeface="Times New Roman" panose="02020603050405020304" pitchFamily="18" charset="0"/>
              </a:defRPr>
            </a:lvl5pPr>
            <a:lvl6pPr marL="2653406" indent="-241219" eaLnBrk="0" fontAlgn="base" hangingPunct="0">
              <a:spcBef>
                <a:spcPct val="0"/>
              </a:spcBef>
              <a:spcAft>
                <a:spcPct val="0"/>
              </a:spcAft>
              <a:defRPr>
                <a:solidFill>
                  <a:schemeClr val="tx1"/>
                </a:solidFill>
                <a:latin typeface="Times New Roman" panose="02020603050405020304" pitchFamily="18" charset="0"/>
              </a:defRPr>
            </a:lvl6pPr>
            <a:lvl7pPr marL="3135843" indent="-241219" eaLnBrk="0" fontAlgn="base" hangingPunct="0">
              <a:spcBef>
                <a:spcPct val="0"/>
              </a:spcBef>
              <a:spcAft>
                <a:spcPct val="0"/>
              </a:spcAft>
              <a:defRPr>
                <a:solidFill>
                  <a:schemeClr val="tx1"/>
                </a:solidFill>
                <a:latin typeface="Times New Roman" panose="02020603050405020304" pitchFamily="18" charset="0"/>
              </a:defRPr>
            </a:lvl7pPr>
            <a:lvl8pPr marL="3618281" indent="-241219" eaLnBrk="0" fontAlgn="base" hangingPunct="0">
              <a:spcBef>
                <a:spcPct val="0"/>
              </a:spcBef>
              <a:spcAft>
                <a:spcPct val="0"/>
              </a:spcAft>
              <a:defRPr>
                <a:solidFill>
                  <a:schemeClr val="tx1"/>
                </a:solidFill>
                <a:latin typeface="Times New Roman" panose="02020603050405020304" pitchFamily="18" charset="0"/>
              </a:defRPr>
            </a:lvl8pPr>
            <a:lvl9pPr marL="4100718" indent="-241219" eaLnBrk="0" fontAlgn="base" hangingPunct="0">
              <a:spcBef>
                <a:spcPct val="0"/>
              </a:spcBef>
              <a:spcAft>
                <a:spcPct val="0"/>
              </a:spcAft>
              <a:defRPr>
                <a:solidFill>
                  <a:schemeClr val="tx1"/>
                </a:solidFill>
                <a:latin typeface="Times New Roman" panose="02020603050405020304" pitchFamily="18" charset="0"/>
              </a:defRPr>
            </a:lvl9pPr>
          </a:lstStyle>
          <a:p>
            <a:pPr defTabSz="964875" rtl="0" fontAlgn="base">
              <a:spcBef>
                <a:spcPct val="0"/>
              </a:spcBef>
              <a:spcAft>
                <a:spcPct val="0"/>
              </a:spcAft>
              <a:defRPr/>
            </a:pPr>
            <a:fld id="{C7B0B391-2410-499D-924A-EBB2D5B1ABF9}" type="slidenum">
              <a:rPr lang="en-US" altLang="en-US" sz="1688" b="0" kern="1200">
                <a:solidFill>
                  <a:prstClr val="black"/>
                </a:solidFill>
                <a:ea typeface="+mn-ea"/>
                <a:cs typeface="+mn-cs"/>
              </a:rPr>
              <a:pPr defTabSz="964875" rtl="0" fontAlgn="base">
                <a:spcBef>
                  <a:spcPct val="0"/>
                </a:spcBef>
                <a:spcAft>
                  <a:spcPct val="0"/>
                </a:spcAft>
                <a:defRPr/>
              </a:pPr>
              <a:t>1</a:t>
            </a:fld>
            <a:endParaRPr lang="en-US" altLang="en-US" sz="1688" b="0" kern="1200">
              <a:solidFill>
                <a:prstClr val="black"/>
              </a:solidFill>
              <a:ea typeface="+mn-ea"/>
              <a:cs typeface="+mn-cs"/>
            </a:endParaRPr>
          </a:p>
        </p:txBody>
      </p:sp>
      <p:pic>
        <p:nvPicPr>
          <p:cNvPr id="15365" name="Picture 2" descr="VSSlogo">
            <a:extLst>
              <a:ext uri="{FF2B5EF4-FFF2-40B4-BE49-F238E27FC236}">
                <a16:creationId xmlns:a16="http://schemas.microsoft.com/office/drawing/2014/main" xmlns="" id="{76F3D015-4ADF-9D1B-35C6-38DC71D18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546" y="1190"/>
            <a:ext cx="1539457" cy="152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8E9D2B65-71A7-4ACF-8391-68B9519BA67C}"/>
              </a:ext>
            </a:extLst>
          </p:cNvPr>
          <p:cNvSpPr>
            <a:spLocks noChangeArrowheads="1"/>
          </p:cNvSpPr>
          <p:nvPr/>
        </p:nvSpPr>
        <p:spPr bwMode="gray">
          <a:xfrm>
            <a:off x="3083295" y="2497754"/>
            <a:ext cx="8552993" cy="2243665"/>
          </a:xfrm>
          <a:prstGeom prst="rect">
            <a:avLst/>
          </a:prstGeom>
          <a:noFill/>
          <a:ln w="9525">
            <a:solidFill>
              <a:srgbClr val="FF0000"/>
            </a:solidFill>
            <a:miter lim="800000"/>
            <a:headEnd/>
            <a:tailEnd/>
          </a:ln>
          <a:effectLst>
            <a:outerShdw sy="50000" kx="-2453608" rotWithShape="0">
              <a:schemeClr val="bg2">
                <a:alpha val="50000"/>
              </a:schemeClr>
            </a:outerShdw>
          </a:effectLst>
        </p:spPr>
        <p:txBody>
          <a:bodyPr anchor="ctr"/>
          <a:lstStyle/>
          <a:p>
            <a:pPr algn="ctr" defTabSz="964875" rtl="0" fontAlgn="base">
              <a:spcBef>
                <a:spcPct val="20000"/>
              </a:spcBef>
              <a:spcAft>
                <a:spcPct val="0"/>
              </a:spcAft>
              <a:buClr>
                <a:srgbClr val="EE941C"/>
              </a:buClr>
              <a:buSzPct val="60000"/>
              <a:defRPr/>
            </a:pPr>
            <a:r>
              <a:rPr lang="en-US" sz="3799"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GIỚI THIỆU NHỮNG ĐIỂM MỚI CỦA LUẬT BẢO HIỂM XÃ HỘI </a:t>
            </a:r>
            <a:endParaRPr lang="en-US" sz="3799"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algn="ctr" defTabSz="964875" rtl="0" fontAlgn="base">
              <a:spcBef>
                <a:spcPct val="20000"/>
              </a:spcBef>
              <a:spcAft>
                <a:spcPct val="0"/>
              </a:spcAft>
              <a:buClr>
                <a:srgbClr val="EE941C"/>
              </a:buClr>
              <a:buSzPct val="60000"/>
              <a:defRPr/>
            </a:pPr>
            <a:r>
              <a:rPr lang="en-US" sz="3799"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SỐ </a:t>
            </a:r>
            <a:r>
              <a:rPr lang="en-US" sz="3799"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41/2024/QH15</a:t>
            </a:r>
          </a:p>
        </p:txBody>
      </p:sp>
      <p:sp>
        <p:nvSpPr>
          <p:cNvPr id="2" name="Rectangle 1"/>
          <p:cNvSpPr/>
          <p:nvPr/>
        </p:nvSpPr>
        <p:spPr>
          <a:xfrm>
            <a:off x="5972805" y="5791157"/>
            <a:ext cx="6346737" cy="1261307"/>
          </a:xfrm>
          <a:prstGeom prst="rect">
            <a:avLst/>
          </a:prstGeom>
        </p:spPr>
        <p:txBody>
          <a:bodyPr wrap="none">
            <a:spAutoFit/>
          </a:bodyPr>
          <a:lstStyle/>
          <a:p>
            <a:pPr algn="l" defTabSz="964875" rtl="0" eaLnBrk="0" fontAlgn="base" hangingPunct="0">
              <a:spcBef>
                <a:spcPct val="0"/>
              </a:spcBef>
              <a:spcAft>
                <a:spcPct val="0"/>
              </a:spcAft>
              <a:defRPr/>
            </a:pP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Báo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cáo</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viên</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 </a:t>
            </a:r>
            <a:r>
              <a:rPr lang="en-US" sz="2532" b="1" kern="1200" dirty="0" err="1">
                <a:solidFill>
                  <a:srgbClr val="0070C0"/>
                </a:solidFill>
                <a:latin typeface="Times New Roman" panose="02020603050405020304" pitchFamily="18" charset="0"/>
                <a:ea typeface="+mn-ea"/>
                <a:cs typeface="Times New Roman" panose="02020603050405020304" pitchFamily="18" charset="0"/>
              </a:rPr>
              <a:t>Hồ</a:t>
            </a:r>
            <a:r>
              <a:rPr lang="en-US" sz="2532" b="1" kern="1200" dirty="0">
                <a:solidFill>
                  <a:srgbClr val="0070C0"/>
                </a:solidFill>
                <a:latin typeface="Times New Roman" panose="02020603050405020304" pitchFamily="18" charset="0"/>
                <a:ea typeface="+mn-ea"/>
                <a:cs typeface="Times New Roman" panose="02020603050405020304" pitchFamily="18" charset="0"/>
              </a:rPr>
              <a:t> Thị Tú</a:t>
            </a:r>
          </a:p>
          <a:p>
            <a:pPr algn="l" defTabSz="964875" rtl="0" eaLnBrk="0" fontAlgn="base" hangingPunct="0">
              <a:spcBef>
                <a:spcPct val="0"/>
              </a:spcBef>
              <a:spcAft>
                <a:spcPct val="0"/>
              </a:spcAft>
              <a:defRPr/>
            </a:pP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Phó</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Trưởng</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phòng</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Tuyên</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t>
            </a:r>
            <a:r>
              <a:rPr lang="en-US" altLang="en-US" sz="2532" b="1" kern="1200" dirty="0" err="1">
                <a:solidFill>
                  <a:srgbClr val="0070C0"/>
                </a:solidFill>
                <a:latin typeface="Times New Roman" panose="02020603050405020304" pitchFamily="18" charset="0"/>
                <a:ea typeface="+mn-ea"/>
                <a:cs typeface="Times New Roman" panose="02020603050405020304" pitchFamily="18" charset="0"/>
              </a:rPr>
              <a:t>truyền</a:t>
            </a:r>
            <a:r>
              <a:rPr lang="en-US" altLang="en-US" sz="2532" b="1" kern="1200" dirty="0">
                <a:solidFill>
                  <a:srgbClr val="0070C0"/>
                </a:solidFill>
                <a:latin typeface="Times New Roman" panose="02020603050405020304" pitchFamily="18" charset="0"/>
                <a:ea typeface="+mn-ea"/>
                <a:cs typeface="Times New Roman" panose="02020603050405020304" pitchFamily="18" charset="0"/>
              </a:rPr>
              <a:t> &amp; HTNTG</a:t>
            </a:r>
          </a:p>
          <a:p>
            <a:pPr algn="ctr" defTabSz="964875" rtl="0">
              <a:defRPr/>
            </a:pPr>
            <a:endParaRPr lang="en-US" altLang="en-US" sz="2532" i="1" kern="1200" dirty="0">
              <a:solidFill>
                <a:srgbClr val="FF0000"/>
              </a:solidFill>
              <a:latin typeface="Times New Roman" panose="02020603050405020304" pitchFamily="18" charset="0"/>
              <a:ea typeface="+mn-ea"/>
              <a:cs typeface="Times New Roman" panose="02020603050405020304" pitchFamily="18" charset="0"/>
            </a:endParaRPr>
          </a:p>
        </p:txBody>
      </p:sp>
      <p:sp>
        <p:nvSpPr>
          <p:cNvPr id="8" name="Freeform 4">
            <a:extLst>
              <a:ext uri="{FF2B5EF4-FFF2-40B4-BE49-F238E27FC236}">
                <a16:creationId xmlns:a16="http://schemas.microsoft.com/office/drawing/2014/main" xmlns="" id="{D370D9AC-E26A-4776-ADDF-A58265306243}"/>
              </a:ext>
            </a:extLst>
          </p:cNvPr>
          <p:cNvSpPr>
            <a:spLocks/>
          </p:cNvSpPr>
          <p:nvPr/>
        </p:nvSpPr>
        <p:spPr bwMode="gray">
          <a:xfrm rot="10800000">
            <a:off x="9685762" y="2142198"/>
            <a:ext cx="2412206" cy="1015137"/>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0070C0"/>
          </a:solidFill>
          <a:ln>
            <a:noFill/>
          </a:ln>
        </p:spPr>
        <p:txBody>
          <a:bodyPr/>
          <a:lstStyle/>
          <a:p>
            <a:pPr algn="l" defTabSz="964875" rtl="0" eaLnBrk="0" fontAlgn="base" hangingPunct="0">
              <a:spcBef>
                <a:spcPct val="0"/>
              </a:spcBef>
              <a:spcAft>
                <a:spcPct val="0"/>
              </a:spcAft>
              <a:defRPr/>
            </a:pPr>
            <a:endParaRPr lang="en-US" sz="2532" b="1" kern="1200">
              <a:solidFill>
                <a:srgbClr val="FFFFFF"/>
              </a:solidFill>
              <a:latin typeface="Arial" panose="020B0604020202020204" pitchFamily="34" charset="0"/>
              <a:ea typeface="+mn-ea"/>
              <a:cs typeface="Arial" panose="020B0604020202020204" pitchFamily="34" charset="0"/>
            </a:endParaRPr>
          </a:p>
        </p:txBody>
      </p:sp>
      <p:sp>
        <p:nvSpPr>
          <p:cNvPr id="9" name="Freeform 3">
            <a:extLst>
              <a:ext uri="{FF2B5EF4-FFF2-40B4-BE49-F238E27FC236}">
                <a16:creationId xmlns:a16="http://schemas.microsoft.com/office/drawing/2014/main" xmlns="" id="{696432DC-D3CD-4A62-B28F-5BEEDDA7AACB}"/>
              </a:ext>
            </a:extLst>
          </p:cNvPr>
          <p:cNvSpPr>
            <a:spLocks/>
          </p:cNvSpPr>
          <p:nvPr/>
        </p:nvSpPr>
        <p:spPr bwMode="gray">
          <a:xfrm>
            <a:off x="2774950" y="4116050"/>
            <a:ext cx="2308347" cy="1015137"/>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0070C0"/>
          </a:solidFill>
          <a:ln>
            <a:noFill/>
          </a:ln>
        </p:spPr>
        <p:txBody>
          <a:bodyPr/>
          <a:lstStyle/>
          <a:p>
            <a:pPr algn="l" defTabSz="964875" rtl="0" eaLnBrk="0" fontAlgn="base" hangingPunct="0">
              <a:spcBef>
                <a:spcPct val="0"/>
              </a:spcBef>
              <a:spcAft>
                <a:spcPct val="0"/>
              </a:spcAft>
              <a:defRPr/>
            </a:pPr>
            <a:endParaRPr lang="en-US" sz="2532" b="1" kern="120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6050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3</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rPr>
              <a:t>Mở</a:t>
            </a:r>
            <a:r>
              <a:rPr lang="en-US" sz="3200" dirty="0">
                <a:solidFill>
                  <a:srgbClr val="0000CC"/>
                </a:solidFill>
              </a:rPr>
              <a:t> </a:t>
            </a:r>
            <a:r>
              <a:rPr lang="en-US" sz="3200" dirty="0" err="1">
                <a:solidFill>
                  <a:srgbClr val="0000CC"/>
                </a:solidFill>
              </a:rPr>
              <a:t>rộng</a:t>
            </a:r>
            <a:r>
              <a:rPr lang="en-US" sz="3200" dirty="0">
                <a:solidFill>
                  <a:srgbClr val="0000CC"/>
                </a:solidFill>
              </a:rPr>
              <a:t> </a:t>
            </a:r>
            <a:r>
              <a:rPr lang="en-US" sz="3200" dirty="0" err="1">
                <a:solidFill>
                  <a:srgbClr val="0000CC"/>
                </a:solidFill>
              </a:rPr>
              <a:t>đối</a:t>
            </a:r>
            <a:r>
              <a:rPr lang="en-US" sz="3200" dirty="0">
                <a:solidFill>
                  <a:srgbClr val="0000CC"/>
                </a:solidFill>
              </a:rPr>
              <a:t> </a:t>
            </a:r>
            <a:r>
              <a:rPr lang="en-US" sz="3200" dirty="0" err="1">
                <a:solidFill>
                  <a:srgbClr val="0000CC"/>
                </a:solidFill>
              </a:rPr>
              <a:t>tượng</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smtClean="0">
                <a:solidFill>
                  <a:srgbClr val="0000CC"/>
                </a:solidFill>
              </a:rPr>
              <a:t>gia</a:t>
            </a:r>
            <a:r>
              <a:rPr lang="en-US" sz="3200" dirty="0" smtClean="0">
                <a:solidFill>
                  <a:srgbClr val="0000CC"/>
                </a:solidFill>
              </a:rPr>
              <a:t> BHXH </a:t>
            </a:r>
            <a:r>
              <a:rPr lang="en-US" sz="3200" dirty="0" err="1" smtClean="0">
                <a:solidFill>
                  <a:srgbClr val="0000CC"/>
                </a:solidFill>
              </a:rPr>
              <a:t>bắt</a:t>
            </a:r>
            <a:r>
              <a:rPr lang="en-US" sz="3200" dirty="0" smtClean="0">
                <a:solidFill>
                  <a:srgbClr val="0000CC"/>
                </a:solidFill>
              </a:rPr>
              <a:t> </a:t>
            </a:r>
            <a:r>
              <a:rPr lang="en-US" sz="3200" dirty="0" err="1" smtClean="0">
                <a:solidFill>
                  <a:srgbClr val="0000CC"/>
                </a:solidFill>
              </a:rPr>
              <a:t>buộc</a:t>
            </a:r>
            <a:endParaRPr lang="en-US" sz="3200" dirty="0">
              <a:solidFill>
                <a:srgbClr val="0000CC"/>
              </a:solidFill>
            </a:endParaRPr>
          </a:p>
        </p:txBody>
      </p:sp>
      <p:sp>
        <p:nvSpPr>
          <p:cNvPr id="7" name="Rectangle 6"/>
          <p:cNvSpPr/>
          <p:nvPr/>
        </p:nvSpPr>
        <p:spPr>
          <a:xfrm>
            <a:off x="2315631" y="684982"/>
            <a:ext cx="10158751" cy="539378"/>
          </a:xfrm>
          <a:prstGeom prst="rect">
            <a:avLst/>
          </a:prstGeom>
          <a:pattFill prst="pct5">
            <a:fgClr>
              <a:schemeClr val="bg1"/>
            </a:fgClr>
            <a:bgClr>
              <a:schemeClr val="bg1"/>
            </a:bgClr>
          </a:pattFill>
          <a:ln>
            <a:noFill/>
          </a:ln>
        </p:spPr>
        <p:txBody>
          <a:bodyPr wrap="square">
            <a:spAutoFit/>
          </a:bodyPr>
          <a:lstStyle/>
          <a:p>
            <a:pPr algn="just">
              <a:lnSpc>
                <a:spcPct val="150000"/>
              </a:lnSpc>
            </a:pPr>
            <a:endParaRPr lang="en-US" sz="2200"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39460" y="842807"/>
            <a:ext cx="10158751" cy="1260345"/>
          </a:xfrm>
          <a:prstGeom prst="rect">
            <a:avLst/>
          </a:prstGeom>
        </p:spPr>
        <p:txBody>
          <a:bodyPr wrap="square">
            <a:spAutoFit/>
          </a:bodyPr>
          <a:lstStyle/>
          <a:p>
            <a:pPr lvl="0" algn="just">
              <a:lnSpc>
                <a:spcPct val="115000"/>
              </a:lnSpc>
              <a:spcAft>
                <a:spcPts val="1800"/>
              </a:spcAft>
            </a:pP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vốn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vốn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ty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ty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b="1" dirty="0">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303498" y="2210324"/>
            <a:ext cx="10216975" cy="1260345"/>
          </a:xfrm>
          <a:prstGeom prst="rect">
            <a:avLst/>
          </a:prstGeom>
        </p:spPr>
        <p:txBody>
          <a:bodyPr wrap="square">
            <a:spAutoFit/>
          </a:bodyPr>
          <a:lstStyle/>
          <a:p>
            <a:pPr lvl="0" algn="just">
              <a:lnSpc>
                <a:spcPct val="115000"/>
              </a:lnSpc>
              <a:spcAft>
                <a:spcPts val="1800"/>
              </a:spcAft>
              <a:tabLst>
                <a:tab pos="73025" algn="l"/>
              </a:tabLst>
            </a:pP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đốc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đốc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bầu</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2239460" y="3563715"/>
            <a:ext cx="10037609" cy="769441"/>
          </a:xfrm>
          <a:prstGeom prst="rect">
            <a:avLst/>
          </a:prstGeom>
        </p:spPr>
        <p:txBody>
          <a:bodyPr wrap="square">
            <a:spAutoFit/>
          </a:bodyPr>
          <a:lstStyle/>
          <a:p>
            <a:pPr algn="just"/>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4. NLĐ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BHXH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03498" y="4606984"/>
            <a:ext cx="9539272" cy="454612"/>
          </a:xfrm>
          <a:prstGeom prst="rect">
            <a:avLst/>
          </a:prstGeom>
        </p:spPr>
        <p:txBody>
          <a:bodyPr wrap="square">
            <a:spAutoFit/>
          </a:bodyPr>
          <a:lstStyle/>
          <a:p>
            <a:pPr lvl="0" algn="just">
              <a:lnSpc>
                <a:spcPct val="107000"/>
              </a:lnSpc>
              <a:spcBef>
                <a:spcPts val="600"/>
              </a:spcBef>
              <a:spcAft>
                <a:spcPts val="600"/>
              </a:spcAft>
              <a:tabLst>
                <a:tab pos="73025" algn="l"/>
              </a:tabLst>
            </a:pPr>
            <a:r>
              <a:rPr lang="af-ZA"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5. </a:t>
            </a:r>
            <a:r>
              <a:rPr lang="af-ZA" sz="2200" b="1" dirty="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 hoạt động không chuyên trách ở cấp xã, ở thôn, tổ dân phố;</a:t>
            </a:r>
            <a:endParaRPr lang="en-US" sz="2200" b="1" dirty="0">
              <a:solidFill>
                <a:schemeClr val="accent4">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39460" y="5061596"/>
            <a:ext cx="9918044" cy="1107996"/>
          </a:xfrm>
          <a:prstGeom prst="rect">
            <a:avLst/>
          </a:prstGeom>
        </p:spPr>
        <p:txBody>
          <a:bodyPr wrap="square">
            <a:spAutoFit/>
          </a:bodyPr>
          <a:lstStyle/>
          <a:p>
            <a:pPr algn="just"/>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200" b="1" dirty="0" smtClean="0">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p>
        </p:txBody>
      </p:sp>
    </p:spTree>
    <p:extLst>
      <p:ext uri="{BB962C8B-B14F-4D97-AF65-F5344CB8AC3E}">
        <p14:creationId xmlns:p14="http://schemas.microsoft.com/office/powerpoint/2010/main" val="171790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4</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rPr>
              <a:t>Bổ</a:t>
            </a:r>
            <a:r>
              <a:rPr lang="en-US" sz="3200" dirty="0">
                <a:solidFill>
                  <a:srgbClr val="0000CC"/>
                </a:solidFill>
              </a:rPr>
              <a:t> sung </a:t>
            </a:r>
            <a:r>
              <a:rPr lang="en-US" sz="3200" dirty="0" err="1">
                <a:solidFill>
                  <a:srgbClr val="0000CC"/>
                </a:solidFill>
              </a:rPr>
              <a:t>chế</a:t>
            </a:r>
            <a:r>
              <a:rPr lang="en-US" sz="3200" dirty="0">
                <a:solidFill>
                  <a:srgbClr val="0000CC"/>
                </a:solidFill>
              </a:rPr>
              <a:t> </a:t>
            </a:r>
            <a:r>
              <a:rPr lang="en-US" sz="3200" dirty="0" err="1">
                <a:solidFill>
                  <a:srgbClr val="0000CC"/>
                </a:solidFill>
              </a:rPr>
              <a:t>độ</a:t>
            </a:r>
            <a:r>
              <a:rPr lang="en-US" sz="3200" dirty="0">
                <a:solidFill>
                  <a:srgbClr val="0000CC"/>
                </a:solidFill>
              </a:rPr>
              <a:t> </a:t>
            </a:r>
            <a:r>
              <a:rPr lang="en-US" sz="3200" dirty="0" err="1">
                <a:solidFill>
                  <a:srgbClr val="0000CC"/>
                </a:solidFill>
              </a:rPr>
              <a:t>thai</a:t>
            </a:r>
            <a:r>
              <a:rPr lang="en-US" sz="3200" dirty="0">
                <a:solidFill>
                  <a:srgbClr val="0000CC"/>
                </a:solidFill>
              </a:rPr>
              <a:t> </a:t>
            </a:r>
            <a:r>
              <a:rPr lang="en-US" sz="3200" dirty="0" err="1">
                <a:solidFill>
                  <a:srgbClr val="0000CC"/>
                </a:solidFill>
              </a:rPr>
              <a:t>sản</a:t>
            </a:r>
            <a:r>
              <a:rPr lang="en-US" sz="3200" dirty="0">
                <a:solidFill>
                  <a:srgbClr val="0000CC"/>
                </a:solidFill>
              </a:rPr>
              <a:t> </a:t>
            </a:r>
            <a:r>
              <a:rPr lang="en-US" sz="3200" dirty="0" err="1">
                <a:solidFill>
                  <a:srgbClr val="0000CC"/>
                </a:solidFill>
              </a:rPr>
              <a:t>vào</a:t>
            </a:r>
            <a:r>
              <a:rPr lang="en-US" sz="3200" dirty="0">
                <a:solidFill>
                  <a:srgbClr val="0000CC"/>
                </a:solidFill>
              </a:rPr>
              <a:t> </a:t>
            </a:r>
            <a:r>
              <a:rPr lang="en-US" sz="3200" dirty="0" err="1">
                <a:solidFill>
                  <a:srgbClr val="0000CC"/>
                </a:solidFill>
              </a:rPr>
              <a:t>chính</a:t>
            </a:r>
            <a:r>
              <a:rPr lang="en-US" sz="3200" dirty="0">
                <a:solidFill>
                  <a:srgbClr val="0000CC"/>
                </a:solidFill>
              </a:rPr>
              <a:t> </a:t>
            </a:r>
            <a:r>
              <a:rPr lang="en-US" sz="3200" dirty="0" err="1">
                <a:solidFill>
                  <a:srgbClr val="0000CC"/>
                </a:solidFill>
              </a:rPr>
              <a:t>sách</a:t>
            </a:r>
            <a:r>
              <a:rPr lang="en-US" sz="3200" dirty="0">
                <a:solidFill>
                  <a:srgbClr val="0000CC"/>
                </a:solidFill>
              </a:rPr>
              <a:t> BHXH </a:t>
            </a:r>
            <a:r>
              <a:rPr lang="en-US" sz="3200" dirty="0" err="1">
                <a:solidFill>
                  <a:srgbClr val="0000CC"/>
                </a:solidFill>
              </a:rPr>
              <a:t>tự</a:t>
            </a:r>
            <a:r>
              <a:rPr lang="en-US" sz="3200" dirty="0">
                <a:solidFill>
                  <a:srgbClr val="0000CC"/>
                </a:solidFill>
              </a:rPr>
              <a:t> </a:t>
            </a:r>
            <a:r>
              <a:rPr lang="en-US" sz="3200" dirty="0" err="1">
                <a:solidFill>
                  <a:srgbClr val="0000CC"/>
                </a:solidFill>
              </a:rPr>
              <a:t>nguyện</a:t>
            </a:r>
            <a:endParaRPr lang="en-US" sz="3200" dirty="0">
              <a:solidFill>
                <a:srgbClr val="0000CC"/>
              </a:solidFill>
            </a:endParaRPr>
          </a:p>
        </p:txBody>
      </p:sp>
      <p:grpSp>
        <p:nvGrpSpPr>
          <p:cNvPr id="16" name="object 4"/>
          <p:cNvGrpSpPr/>
          <p:nvPr/>
        </p:nvGrpSpPr>
        <p:grpSpPr>
          <a:xfrm>
            <a:off x="2012949" y="419098"/>
            <a:ext cx="3810001" cy="4030809"/>
            <a:chOff x="258060" y="1827180"/>
            <a:chExt cx="3810001" cy="3209518"/>
          </a:xfrm>
        </p:grpSpPr>
        <p:sp>
          <p:nvSpPr>
            <p:cNvPr id="17" name="object 6"/>
            <p:cNvSpPr/>
            <p:nvPr/>
          </p:nvSpPr>
          <p:spPr>
            <a:xfrm>
              <a:off x="258060" y="1827180"/>
              <a:ext cx="3810001" cy="2248577"/>
            </a:xfrm>
            <a:custGeom>
              <a:avLst/>
              <a:gdLst/>
              <a:ahLst/>
              <a:cxnLst/>
              <a:rect l="l" t="t" r="r" b="b"/>
              <a:pathLst>
                <a:path w="3953510" h="2668904">
                  <a:moveTo>
                    <a:pt x="2363456" y="0"/>
                  </a:moveTo>
                  <a:lnTo>
                    <a:pt x="2309926" y="173"/>
                  </a:lnTo>
                  <a:lnTo>
                    <a:pt x="2255974" y="1372"/>
                  </a:lnTo>
                  <a:lnTo>
                    <a:pt x="2201627" y="3606"/>
                  </a:lnTo>
                  <a:lnTo>
                    <a:pt x="2146907" y="6884"/>
                  </a:lnTo>
                  <a:lnTo>
                    <a:pt x="2091841" y="11216"/>
                  </a:lnTo>
                  <a:lnTo>
                    <a:pt x="2036453" y="16610"/>
                  </a:lnTo>
                  <a:lnTo>
                    <a:pt x="1980767" y="23076"/>
                  </a:lnTo>
                  <a:lnTo>
                    <a:pt x="1924810" y="30623"/>
                  </a:lnTo>
                  <a:lnTo>
                    <a:pt x="1868605" y="39260"/>
                  </a:lnTo>
                  <a:lnTo>
                    <a:pt x="1812178" y="48997"/>
                  </a:lnTo>
                  <a:lnTo>
                    <a:pt x="1755553" y="59843"/>
                  </a:lnTo>
                  <a:lnTo>
                    <a:pt x="1698755" y="71807"/>
                  </a:lnTo>
                  <a:lnTo>
                    <a:pt x="1642181" y="84804"/>
                  </a:lnTo>
                  <a:lnTo>
                    <a:pt x="1586233" y="98743"/>
                  </a:lnTo>
                  <a:lnTo>
                    <a:pt x="1530930" y="113605"/>
                  </a:lnTo>
                  <a:lnTo>
                    <a:pt x="1476291" y="129372"/>
                  </a:lnTo>
                  <a:lnTo>
                    <a:pt x="1422335" y="146024"/>
                  </a:lnTo>
                  <a:lnTo>
                    <a:pt x="1369079" y="163542"/>
                  </a:lnTo>
                  <a:lnTo>
                    <a:pt x="1316544" y="181909"/>
                  </a:lnTo>
                  <a:lnTo>
                    <a:pt x="1264746" y="201105"/>
                  </a:lnTo>
                  <a:lnTo>
                    <a:pt x="1213706" y="221111"/>
                  </a:lnTo>
                  <a:lnTo>
                    <a:pt x="1163442" y="241908"/>
                  </a:lnTo>
                  <a:lnTo>
                    <a:pt x="1113972" y="263478"/>
                  </a:lnTo>
                  <a:lnTo>
                    <a:pt x="1065315" y="285801"/>
                  </a:lnTo>
                  <a:lnTo>
                    <a:pt x="1017490" y="308860"/>
                  </a:lnTo>
                  <a:lnTo>
                    <a:pt x="970515" y="332635"/>
                  </a:lnTo>
                  <a:lnTo>
                    <a:pt x="924409" y="357106"/>
                  </a:lnTo>
                  <a:lnTo>
                    <a:pt x="879191" y="382256"/>
                  </a:lnTo>
                  <a:lnTo>
                    <a:pt x="834879" y="408066"/>
                  </a:lnTo>
                  <a:lnTo>
                    <a:pt x="791493" y="434517"/>
                  </a:lnTo>
                  <a:lnTo>
                    <a:pt x="749050" y="461589"/>
                  </a:lnTo>
                  <a:lnTo>
                    <a:pt x="707569" y="489265"/>
                  </a:lnTo>
                  <a:lnTo>
                    <a:pt x="667070" y="517524"/>
                  </a:lnTo>
                  <a:lnTo>
                    <a:pt x="627570" y="546349"/>
                  </a:lnTo>
                  <a:lnTo>
                    <a:pt x="589089" y="575721"/>
                  </a:lnTo>
                  <a:lnTo>
                    <a:pt x="551644" y="605620"/>
                  </a:lnTo>
                  <a:lnTo>
                    <a:pt x="515256" y="636028"/>
                  </a:lnTo>
                  <a:lnTo>
                    <a:pt x="479941" y="666927"/>
                  </a:lnTo>
                  <a:lnTo>
                    <a:pt x="445720" y="698296"/>
                  </a:lnTo>
                  <a:lnTo>
                    <a:pt x="412610" y="730118"/>
                  </a:lnTo>
                  <a:lnTo>
                    <a:pt x="380631" y="762374"/>
                  </a:lnTo>
                  <a:lnTo>
                    <a:pt x="349800" y="795044"/>
                  </a:lnTo>
                  <a:lnTo>
                    <a:pt x="320137" y="828110"/>
                  </a:lnTo>
                  <a:lnTo>
                    <a:pt x="291661" y="861554"/>
                  </a:lnTo>
                  <a:lnTo>
                    <a:pt x="264390" y="895355"/>
                  </a:lnTo>
                  <a:lnTo>
                    <a:pt x="238342" y="929496"/>
                  </a:lnTo>
                  <a:lnTo>
                    <a:pt x="213536" y="963958"/>
                  </a:lnTo>
                  <a:lnTo>
                    <a:pt x="189992" y="998721"/>
                  </a:lnTo>
                  <a:lnTo>
                    <a:pt x="167727" y="1033767"/>
                  </a:lnTo>
                  <a:lnTo>
                    <a:pt x="146760" y="1069077"/>
                  </a:lnTo>
                  <a:lnTo>
                    <a:pt x="127111" y="1104633"/>
                  </a:lnTo>
                  <a:lnTo>
                    <a:pt x="108797" y="1140414"/>
                  </a:lnTo>
                  <a:lnTo>
                    <a:pt x="91837" y="1176404"/>
                  </a:lnTo>
                  <a:lnTo>
                    <a:pt x="76250" y="1212582"/>
                  </a:lnTo>
                  <a:lnTo>
                    <a:pt x="62055" y="1248930"/>
                  </a:lnTo>
                  <a:lnTo>
                    <a:pt x="49270" y="1285429"/>
                  </a:lnTo>
                  <a:lnTo>
                    <a:pt x="37914" y="1322061"/>
                  </a:lnTo>
                  <a:lnTo>
                    <a:pt x="19563" y="1395645"/>
                  </a:lnTo>
                  <a:lnTo>
                    <a:pt x="7152" y="1469532"/>
                  </a:lnTo>
                  <a:lnTo>
                    <a:pt x="830" y="1543572"/>
                  </a:lnTo>
                  <a:lnTo>
                    <a:pt x="0" y="1580602"/>
                  </a:lnTo>
                  <a:lnTo>
                    <a:pt x="747" y="1617613"/>
                  </a:lnTo>
                  <a:lnTo>
                    <a:pt x="7051" y="1691506"/>
                  </a:lnTo>
                  <a:lnTo>
                    <a:pt x="19891" y="1765098"/>
                  </a:lnTo>
                  <a:lnTo>
                    <a:pt x="39145" y="1837292"/>
                  </a:lnTo>
                  <a:lnTo>
                    <a:pt x="64456" y="1907010"/>
                  </a:lnTo>
                  <a:lnTo>
                    <a:pt x="95626" y="1974180"/>
                  </a:lnTo>
                  <a:lnTo>
                    <a:pt x="132457" y="2038728"/>
                  </a:lnTo>
                  <a:lnTo>
                    <a:pt x="174749" y="2100579"/>
                  </a:lnTo>
                  <a:lnTo>
                    <a:pt x="222304" y="2159660"/>
                  </a:lnTo>
                  <a:lnTo>
                    <a:pt x="247993" y="2188139"/>
                  </a:lnTo>
                  <a:lnTo>
                    <a:pt x="274923" y="2215897"/>
                  </a:lnTo>
                  <a:lnTo>
                    <a:pt x="303070" y="2242926"/>
                  </a:lnTo>
                  <a:lnTo>
                    <a:pt x="332408" y="2269215"/>
                  </a:lnTo>
                  <a:lnTo>
                    <a:pt x="362912" y="2294757"/>
                  </a:lnTo>
                  <a:lnTo>
                    <a:pt x="394559" y="2319542"/>
                  </a:lnTo>
                  <a:lnTo>
                    <a:pt x="427322" y="2343560"/>
                  </a:lnTo>
                  <a:lnTo>
                    <a:pt x="461178" y="2366802"/>
                  </a:lnTo>
                  <a:lnTo>
                    <a:pt x="496101" y="2389259"/>
                  </a:lnTo>
                  <a:lnTo>
                    <a:pt x="532067" y="2410922"/>
                  </a:lnTo>
                  <a:lnTo>
                    <a:pt x="569050" y="2431782"/>
                  </a:lnTo>
                  <a:lnTo>
                    <a:pt x="607026" y="2451828"/>
                  </a:lnTo>
                  <a:lnTo>
                    <a:pt x="645970" y="2471053"/>
                  </a:lnTo>
                  <a:lnTo>
                    <a:pt x="685857" y="2489447"/>
                  </a:lnTo>
                  <a:lnTo>
                    <a:pt x="726663" y="2507000"/>
                  </a:lnTo>
                  <a:lnTo>
                    <a:pt x="768362" y="2523704"/>
                  </a:lnTo>
                  <a:lnTo>
                    <a:pt x="810929" y="2539548"/>
                  </a:lnTo>
                  <a:lnTo>
                    <a:pt x="854340" y="2554524"/>
                  </a:lnTo>
                  <a:lnTo>
                    <a:pt x="898571" y="2568623"/>
                  </a:lnTo>
                  <a:lnTo>
                    <a:pt x="943595" y="2581836"/>
                  </a:lnTo>
                  <a:lnTo>
                    <a:pt x="989389" y="2594152"/>
                  </a:lnTo>
                  <a:lnTo>
                    <a:pt x="1035927" y="2605563"/>
                  </a:lnTo>
                  <a:lnTo>
                    <a:pt x="1083184" y="2616060"/>
                  </a:lnTo>
                  <a:lnTo>
                    <a:pt x="1131137" y="2625633"/>
                  </a:lnTo>
                  <a:lnTo>
                    <a:pt x="1179759" y="2634274"/>
                  </a:lnTo>
                  <a:lnTo>
                    <a:pt x="1229026" y="2641972"/>
                  </a:lnTo>
                  <a:lnTo>
                    <a:pt x="1278914" y="2648719"/>
                  </a:lnTo>
                  <a:lnTo>
                    <a:pt x="1329397" y="2654505"/>
                  </a:lnTo>
                  <a:lnTo>
                    <a:pt x="1380451" y="2659322"/>
                  </a:lnTo>
                  <a:lnTo>
                    <a:pt x="1432050" y="2663159"/>
                  </a:lnTo>
                  <a:lnTo>
                    <a:pt x="1484170" y="2666008"/>
                  </a:lnTo>
                  <a:lnTo>
                    <a:pt x="1536786" y="2667860"/>
                  </a:lnTo>
                  <a:lnTo>
                    <a:pt x="1589873" y="2668705"/>
                  </a:lnTo>
                  <a:lnTo>
                    <a:pt x="1643407" y="2668534"/>
                  </a:lnTo>
                  <a:lnTo>
                    <a:pt x="1697362" y="2667337"/>
                  </a:lnTo>
                  <a:lnTo>
                    <a:pt x="1751714" y="2665106"/>
                  </a:lnTo>
                  <a:lnTo>
                    <a:pt x="1806438" y="2661831"/>
                  </a:lnTo>
                  <a:lnTo>
                    <a:pt x="1861509" y="2657503"/>
                  </a:lnTo>
                  <a:lnTo>
                    <a:pt x="1916902" y="2652113"/>
                  </a:lnTo>
                  <a:lnTo>
                    <a:pt x="1972592" y="2645652"/>
                  </a:lnTo>
                  <a:lnTo>
                    <a:pt x="2028555" y="2638109"/>
                  </a:lnTo>
                  <a:lnTo>
                    <a:pt x="2084765" y="2629477"/>
                  </a:lnTo>
                  <a:lnTo>
                    <a:pt x="2141199" y="2619746"/>
                  </a:lnTo>
                  <a:lnTo>
                    <a:pt x="2197830" y="2608906"/>
                  </a:lnTo>
                  <a:lnTo>
                    <a:pt x="2254634" y="2596948"/>
                  </a:lnTo>
                  <a:lnTo>
                    <a:pt x="2311203" y="2583945"/>
                  </a:lnTo>
                  <a:lnTo>
                    <a:pt x="2367146" y="2570000"/>
                  </a:lnTo>
                  <a:lnTo>
                    <a:pt x="2422444" y="2555132"/>
                  </a:lnTo>
                  <a:lnTo>
                    <a:pt x="2477078" y="2539361"/>
                  </a:lnTo>
                  <a:lnTo>
                    <a:pt x="2531029" y="2522704"/>
                  </a:lnTo>
                  <a:lnTo>
                    <a:pt x="2584280" y="2505181"/>
                  </a:lnTo>
                  <a:lnTo>
                    <a:pt x="2636811" y="2486810"/>
                  </a:lnTo>
                  <a:lnTo>
                    <a:pt x="2688604" y="2467611"/>
                  </a:lnTo>
                  <a:lnTo>
                    <a:pt x="2739640" y="2447602"/>
                  </a:lnTo>
                  <a:lnTo>
                    <a:pt x="2789900" y="2426801"/>
                  </a:lnTo>
                  <a:lnTo>
                    <a:pt x="2839366" y="2405229"/>
                  </a:lnTo>
                  <a:lnTo>
                    <a:pt x="2888019" y="2382903"/>
                  </a:lnTo>
                  <a:lnTo>
                    <a:pt x="2935840" y="2359842"/>
                  </a:lnTo>
                  <a:lnTo>
                    <a:pt x="2982811" y="2336066"/>
                  </a:lnTo>
                  <a:lnTo>
                    <a:pt x="3028914" y="2311592"/>
                  </a:lnTo>
                  <a:lnTo>
                    <a:pt x="3074128" y="2286441"/>
                  </a:lnTo>
                  <a:lnTo>
                    <a:pt x="3118437" y="2260630"/>
                  </a:lnTo>
                  <a:lnTo>
                    <a:pt x="3161820" y="2234178"/>
                  </a:lnTo>
                  <a:lnTo>
                    <a:pt x="3204260" y="2207105"/>
                  </a:lnTo>
                  <a:lnTo>
                    <a:pt x="3245738" y="2179429"/>
                  </a:lnTo>
                  <a:lnTo>
                    <a:pt x="3286235" y="2151169"/>
                  </a:lnTo>
                  <a:lnTo>
                    <a:pt x="3325732" y="2122344"/>
                  </a:lnTo>
                  <a:lnTo>
                    <a:pt x="3364211" y="2092972"/>
                  </a:lnTo>
                  <a:lnTo>
                    <a:pt x="3401654" y="2063072"/>
                  </a:lnTo>
                  <a:lnTo>
                    <a:pt x="3438041" y="2032664"/>
                  </a:lnTo>
                  <a:lnTo>
                    <a:pt x="3473353" y="2001765"/>
                  </a:lnTo>
                  <a:lnTo>
                    <a:pt x="3507573" y="1970396"/>
                  </a:lnTo>
                  <a:lnTo>
                    <a:pt x="3540681" y="1938574"/>
                  </a:lnTo>
                  <a:lnTo>
                    <a:pt x="3572659" y="1906318"/>
                  </a:lnTo>
                  <a:lnTo>
                    <a:pt x="3603489" y="1873648"/>
                  </a:lnTo>
                  <a:lnTo>
                    <a:pt x="3633151" y="1840582"/>
                  </a:lnTo>
                  <a:lnTo>
                    <a:pt x="3661626" y="1807138"/>
                  </a:lnTo>
                  <a:lnTo>
                    <a:pt x="3688897" y="1773337"/>
                  </a:lnTo>
                  <a:lnTo>
                    <a:pt x="3714945" y="1739195"/>
                  </a:lnTo>
                  <a:lnTo>
                    <a:pt x="3739750" y="1704734"/>
                  </a:lnTo>
                  <a:lnTo>
                    <a:pt x="3763295" y="1669970"/>
                  </a:lnTo>
                  <a:lnTo>
                    <a:pt x="3785560" y="1634923"/>
                  </a:lnTo>
                  <a:lnTo>
                    <a:pt x="3806527" y="1599613"/>
                  </a:lnTo>
                  <a:lnTo>
                    <a:pt x="3826178" y="1564056"/>
                  </a:lnTo>
                  <a:lnTo>
                    <a:pt x="3844492" y="1528273"/>
                  </a:lnTo>
                  <a:lnTo>
                    <a:pt x="3861453" y="1492283"/>
                  </a:lnTo>
                  <a:lnTo>
                    <a:pt x="3877041" y="1456103"/>
                  </a:lnTo>
                  <a:lnTo>
                    <a:pt x="3891238" y="1419753"/>
                  </a:lnTo>
                  <a:lnTo>
                    <a:pt x="3904025" y="1383252"/>
                  </a:lnTo>
                  <a:lnTo>
                    <a:pt x="3915383" y="1346619"/>
                  </a:lnTo>
                  <a:lnTo>
                    <a:pt x="3933738" y="1273030"/>
                  </a:lnTo>
                  <a:lnTo>
                    <a:pt x="3946155" y="1199136"/>
                  </a:lnTo>
                  <a:lnTo>
                    <a:pt x="3952483" y="1125089"/>
                  </a:lnTo>
                  <a:lnTo>
                    <a:pt x="3953317" y="1088055"/>
                  </a:lnTo>
                  <a:lnTo>
                    <a:pt x="3952574" y="1051038"/>
                  </a:lnTo>
                  <a:lnTo>
                    <a:pt x="3946279" y="977135"/>
                  </a:lnTo>
                  <a:lnTo>
                    <a:pt x="3933447" y="903530"/>
                  </a:lnTo>
                  <a:lnTo>
                    <a:pt x="3914190" y="831349"/>
                  </a:lnTo>
                  <a:lnTo>
                    <a:pt x="3888875" y="761641"/>
                  </a:lnTo>
                  <a:lnTo>
                    <a:pt x="3857700" y="694480"/>
                  </a:lnTo>
                  <a:lnTo>
                    <a:pt x="3820866" y="629940"/>
                  </a:lnTo>
                  <a:lnTo>
                    <a:pt x="3778571" y="568095"/>
                  </a:lnTo>
                  <a:lnTo>
                    <a:pt x="3731012" y="509019"/>
                  </a:lnTo>
                  <a:lnTo>
                    <a:pt x="3705322" y="480543"/>
                  </a:lnTo>
                  <a:lnTo>
                    <a:pt x="3678390" y="452787"/>
                  </a:lnTo>
                  <a:lnTo>
                    <a:pt x="3650242" y="425760"/>
                  </a:lnTo>
                  <a:lnTo>
                    <a:pt x="3620903" y="399471"/>
                  </a:lnTo>
                  <a:lnTo>
                    <a:pt x="3590397" y="373931"/>
                  </a:lnTo>
                  <a:lnTo>
                    <a:pt x="3558749" y="349147"/>
                  </a:lnTo>
                  <a:lnTo>
                    <a:pt x="3525984" y="325130"/>
                  </a:lnTo>
                  <a:lnTo>
                    <a:pt x="3492127" y="301888"/>
                  </a:lnTo>
                  <a:lnTo>
                    <a:pt x="3457203" y="279432"/>
                  </a:lnTo>
                  <a:lnTo>
                    <a:pt x="3421237" y="257769"/>
                  </a:lnTo>
                  <a:lnTo>
                    <a:pt x="3384253" y="236910"/>
                  </a:lnTo>
                  <a:lnTo>
                    <a:pt x="3346277" y="216863"/>
                  </a:lnTo>
                  <a:lnTo>
                    <a:pt x="3307332" y="197639"/>
                  </a:lnTo>
                  <a:lnTo>
                    <a:pt x="3267445" y="179245"/>
                  </a:lnTo>
                  <a:lnTo>
                    <a:pt x="3226639" y="161692"/>
                  </a:lnTo>
                  <a:lnTo>
                    <a:pt x="3184940" y="144988"/>
                  </a:lnTo>
                  <a:lnTo>
                    <a:pt x="3142373" y="129144"/>
                  </a:lnTo>
                  <a:lnTo>
                    <a:pt x="3098962" y="114168"/>
                  </a:lnTo>
                  <a:lnTo>
                    <a:pt x="3054732" y="100069"/>
                  </a:lnTo>
                  <a:lnTo>
                    <a:pt x="3009709" y="86856"/>
                  </a:lnTo>
                  <a:lnTo>
                    <a:pt x="2963916" y="74540"/>
                  </a:lnTo>
                  <a:lnTo>
                    <a:pt x="2917379" y="63129"/>
                  </a:lnTo>
                  <a:lnTo>
                    <a:pt x="2870122" y="52633"/>
                  </a:lnTo>
                  <a:lnTo>
                    <a:pt x="2822171" y="43060"/>
                  </a:lnTo>
                  <a:lnTo>
                    <a:pt x="2773551" y="34420"/>
                  </a:lnTo>
                  <a:lnTo>
                    <a:pt x="2724285" y="26722"/>
                  </a:lnTo>
                  <a:lnTo>
                    <a:pt x="2674399" y="19976"/>
                  </a:lnTo>
                  <a:lnTo>
                    <a:pt x="2623918" y="14191"/>
                  </a:lnTo>
                  <a:lnTo>
                    <a:pt x="2572867" y="9375"/>
                  </a:lnTo>
                  <a:lnTo>
                    <a:pt x="2521271" y="5539"/>
                  </a:lnTo>
                  <a:lnTo>
                    <a:pt x="2469153" y="2692"/>
                  </a:lnTo>
                  <a:lnTo>
                    <a:pt x="2416540" y="842"/>
                  </a:lnTo>
                  <a:lnTo>
                    <a:pt x="2363456" y="0"/>
                  </a:lnTo>
                  <a:close/>
                </a:path>
              </a:pathLst>
            </a:custGeom>
            <a:solidFill>
              <a:srgbClr val="D4EFFC"/>
            </a:solidFill>
          </p:spPr>
          <p:txBody>
            <a:bodyPr wrap="square" lIns="0" tIns="0" rIns="0" bIns="0" rtlCol="0"/>
            <a:lstStyle/>
            <a:p>
              <a:endParaRPr/>
            </a:p>
          </p:txBody>
        </p:sp>
        <p:pic>
          <p:nvPicPr>
            <p:cNvPr id="18" name="object 7"/>
            <p:cNvPicPr/>
            <p:nvPr/>
          </p:nvPicPr>
          <p:blipFill>
            <a:blip r:embed="rId2" cstate="print"/>
            <a:stretch>
              <a:fillRect/>
            </a:stretch>
          </p:blipFill>
          <p:spPr>
            <a:xfrm>
              <a:off x="2221803" y="4110107"/>
              <a:ext cx="932688" cy="926591"/>
            </a:xfrm>
            <a:prstGeom prst="rect">
              <a:avLst/>
            </a:prstGeom>
          </p:spPr>
        </p:pic>
        <p:sp>
          <p:nvSpPr>
            <p:cNvPr id="19" name="object 8"/>
            <p:cNvSpPr/>
            <p:nvPr/>
          </p:nvSpPr>
          <p:spPr>
            <a:xfrm>
              <a:off x="1125245" y="2048001"/>
              <a:ext cx="2509520" cy="725170"/>
            </a:xfrm>
            <a:custGeom>
              <a:avLst/>
              <a:gdLst/>
              <a:ahLst/>
              <a:cxnLst/>
              <a:rect l="l" t="t" r="r" b="b"/>
              <a:pathLst>
                <a:path w="2509520" h="725169">
                  <a:moveTo>
                    <a:pt x="212166" y="644626"/>
                  </a:moveTo>
                  <a:lnTo>
                    <a:pt x="196519" y="608228"/>
                  </a:lnTo>
                  <a:lnTo>
                    <a:pt x="161772" y="595744"/>
                  </a:lnTo>
                  <a:lnTo>
                    <a:pt x="161772" y="653669"/>
                  </a:lnTo>
                  <a:lnTo>
                    <a:pt x="161391" y="661289"/>
                  </a:lnTo>
                  <a:lnTo>
                    <a:pt x="159232" y="668528"/>
                  </a:lnTo>
                  <a:lnTo>
                    <a:pt x="157073" y="675894"/>
                  </a:lnTo>
                  <a:lnTo>
                    <a:pt x="153009" y="681863"/>
                  </a:lnTo>
                  <a:lnTo>
                    <a:pt x="147167" y="686562"/>
                  </a:lnTo>
                  <a:lnTo>
                    <a:pt x="141262" y="691388"/>
                  </a:lnTo>
                  <a:lnTo>
                    <a:pt x="134429" y="694563"/>
                  </a:lnTo>
                  <a:lnTo>
                    <a:pt x="121386" y="697103"/>
                  </a:lnTo>
                  <a:lnTo>
                    <a:pt x="117157" y="696595"/>
                  </a:lnTo>
                  <a:lnTo>
                    <a:pt x="110744" y="692277"/>
                  </a:lnTo>
                  <a:lnTo>
                    <a:pt x="108610" y="688594"/>
                  </a:lnTo>
                  <a:lnTo>
                    <a:pt x="107569" y="683387"/>
                  </a:lnTo>
                  <a:lnTo>
                    <a:pt x="106222" y="675894"/>
                  </a:lnTo>
                  <a:lnTo>
                    <a:pt x="93586" y="612521"/>
                  </a:lnTo>
                  <a:lnTo>
                    <a:pt x="104101" y="610666"/>
                  </a:lnTo>
                  <a:lnTo>
                    <a:pt x="113334" y="609650"/>
                  </a:lnTo>
                  <a:lnTo>
                    <a:pt x="121297" y="609473"/>
                  </a:lnTo>
                  <a:lnTo>
                    <a:pt x="128003" y="610108"/>
                  </a:lnTo>
                  <a:lnTo>
                    <a:pt x="158343" y="638860"/>
                  </a:lnTo>
                  <a:lnTo>
                    <a:pt x="161772" y="653669"/>
                  </a:lnTo>
                  <a:lnTo>
                    <a:pt x="161772" y="595744"/>
                  </a:lnTo>
                  <a:lnTo>
                    <a:pt x="158991" y="595350"/>
                  </a:lnTo>
                  <a:lnTo>
                    <a:pt x="145262" y="594487"/>
                  </a:lnTo>
                  <a:lnTo>
                    <a:pt x="156616" y="588518"/>
                  </a:lnTo>
                  <a:lnTo>
                    <a:pt x="183578" y="555980"/>
                  </a:lnTo>
                  <a:lnTo>
                    <a:pt x="184226" y="549008"/>
                  </a:lnTo>
                  <a:lnTo>
                    <a:pt x="183489" y="541909"/>
                  </a:lnTo>
                  <a:lnTo>
                    <a:pt x="181648" y="535343"/>
                  </a:lnTo>
                  <a:lnTo>
                    <a:pt x="178816" y="529170"/>
                  </a:lnTo>
                  <a:lnTo>
                    <a:pt x="174980" y="523392"/>
                  </a:lnTo>
                  <a:lnTo>
                    <a:pt x="172402" y="520534"/>
                  </a:lnTo>
                  <a:lnTo>
                    <a:pt x="170154" y="518033"/>
                  </a:lnTo>
                  <a:lnTo>
                    <a:pt x="136144" y="503415"/>
                  </a:lnTo>
                  <a:lnTo>
                    <a:pt x="136144" y="560324"/>
                  </a:lnTo>
                  <a:lnTo>
                    <a:pt x="135826" y="567944"/>
                  </a:lnTo>
                  <a:lnTo>
                    <a:pt x="109093" y="596442"/>
                  </a:lnTo>
                  <a:lnTo>
                    <a:pt x="91325" y="601218"/>
                  </a:lnTo>
                  <a:lnTo>
                    <a:pt x="77114" y="529971"/>
                  </a:lnTo>
                  <a:lnTo>
                    <a:pt x="75780" y="523240"/>
                  </a:lnTo>
                  <a:lnTo>
                    <a:pt x="85737" y="521487"/>
                  </a:lnTo>
                  <a:lnTo>
                    <a:pt x="94361" y="520573"/>
                  </a:lnTo>
                  <a:lnTo>
                    <a:pt x="101892" y="520573"/>
                  </a:lnTo>
                  <a:lnTo>
                    <a:pt x="136144" y="560324"/>
                  </a:lnTo>
                  <a:lnTo>
                    <a:pt x="136144" y="503415"/>
                  </a:lnTo>
                  <a:lnTo>
                    <a:pt x="94869" y="507873"/>
                  </a:lnTo>
                  <a:lnTo>
                    <a:pt x="0" y="526796"/>
                  </a:lnTo>
                  <a:lnTo>
                    <a:pt x="1079" y="532257"/>
                  </a:lnTo>
                  <a:lnTo>
                    <a:pt x="10134" y="530352"/>
                  </a:lnTo>
                  <a:lnTo>
                    <a:pt x="16471" y="529971"/>
                  </a:lnTo>
                  <a:lnTo>
                    <a:pt x="62115" y="695198"/>
                  </a:lnTo>
                  <a:lnTo>
                    <a:pt x="62801" y="702056"/>
                  </a:lnTo>
                  <a:lnTo>
                    <a:pt x="62026" y="704977"/>
                  </a:lnTo>
                  <a:lnTo>
                    <a:pt x="61264" y="708025"/>
                  </a:lnTo>
                  <a:lnTo>
                    <a:pt x="38392" y="719328"/>
                  </a:lnTo>
                  <a:lnTo>
                    <a:pt x="39471" y="724662"/>
                  </a:lnTo>
                  <a:lnTo>
                    <a:pt x="140042" y="704596"/>
                  </a:lnTo>
                  <a:lnTo>
                    <a:pt x="159600" y="699579"/>
                  </a:lnTo>
                  <a:lnTo>
                    <a:pt x="165684" y="697103"/>
                  </a:lnTo>
                  <a:lnTo>
                    <a:pt x="176199" y="692848"/>
                  </a:lnTo>
                  <a:lnTo>
                    <a:pt x="189865" y="684415"/>
                  </a:lnTo>
                  <a:lnTo>
                    <a:pt x="200634" y="674243"/>
                  </a:lnTo>
                  <a:lnTo>
                    <a:pt x="206921" y="664870"/>
                  </a:lnTo>
                  <a:lnTo>
                    <a:pt x="210756" y="654989"/>
                  </a:lnTo>
                  <a:lnTo>
                    <a:pt x="212166" y="644626"/>
                  </a:lnTo>
                  <a:close/>
                </a:path>
                <a:path w="2509520" h="725169">
                  <a:moveTo>
                    <a:pt x="297154" y="417449"/>
                  </a:moveTo>
                  <a:lnTo>
                    <a:pt x="296265" y="412496"/>
                  </a:lnTo>
                  <a:lnTo>
                    <a:pt x="295503" y="408940"/>
                  </a:lnTo>
                  <a:lnTo>
                    <a:pt x="294563" y="408051"/>
                  </a:lnTo>
                  <a:lnTo>
                    <a:pt x="292709" y="406273"/>
                  </a:lnTo>
                  <a:lnTo>
                    <a:pt x="287756" y="404368"/>
                  </a:lnTo>
                  <a:lnTo>
                    <a:pt x="282194" y="402844"/>
                  </a:lnTo>
                  <a:lnTo>
                    <a:pt x="275640" y="402272"/>
                  </a:lnTo>
                  <a:lnTo>
                    <a:pt x="268046" y="402653"/>
                  </a:lnTo>
                  <a:lnTo>
                    <a:pt x="259435" y="403987"/>
                  </a:lnTo>
                  <a:lnTo>
                    <a:pt x="250037" y="405892"/>
                  </a:lnTo>
                  <a:lnTo>
                    <a:pt x="242544" y="408813"/>
                  </a:lnTo>
                  <a:lnTo>
                    <a:pt x="236956" y="412750"/>
                  </a:lnTo>
                  <a:lnTo>
                    <a:pt x="231368" y="416560"/>
                  </a:lnTo>
                  <a:lnTo>
                    <a:pt x="228955" y="420497"/>
                  </a:lnTo>
                  <a:lnTo>
                    <a:pt x="229717" y="424561"/>
                  </a:lnTo>
                  <a:lnTo>
                    <a:pt x="230225" y="427101"/>
                  </a:lnTo>
                  <a:lnTo>
                    <a:pt x="231876" y="428879"/>
                  </a:lnTo>
                  <a:lnTo>
                    <a:pt x="237210" y="430911"/>
                  </a:lnTo>
                  <a:lnTo>
                    <a:pt x="240512" y="431038"/>
                  </a:lnTo>
                  <a:lnTo>
                    <a:pt x="250291" y="429133"/>
                  </a:lnTo>
                  <a:lnTo>
                    <a:pt x="252958" y="426720"/>
                  </a:lnTo>
                  <a:lnTo>
                    <a:pt x="252323" y="423418"/>
                  </a:lnTo>
                  <a:lnTo>
                    <a:pt x="252069" y="422402"/>
                  </a:lnTo>
                  <a:lnTo>
                    <a:pt x="250926" y="421259"/>
                  </a:lnTo>
                  <a:lnTo>
                    <a:pt x="246862" y="418465"/>
                  </a:lnTo>
                  <a:lnTo>
                    <a:pt x="245719" y="417449"/>
                  </a:lnTo>
                  <a:lnTo>
                    <a:pt x="266674" y="408051"/>
                  </a:lnTo>
                  <a:lnTo>
                    <a:pt x="272135" y="410718"/>
                  </a:lnTo>
                  <a:lnTo>
                    <a:pt x="273761" y="418465"/>
                  </a:lnTo>
                  <a:lnTo>
                    <a:pt x="274421" y="421767"/>
                  </a:lnTo>
                  <a:lnTo>
                    <a:pt x="273024" y="426339"/>
                  </a:lnTo>
                  <a:lnTo>
                    <a:pt x="269595" y="431419"/>
                  </a:lnTo>
                  <a:lnTo>
                    <a:pt x="264896" y="438531"/>
                  </a:lnTo>
                  <a:lnTo>
                    <a:pt x="262864" y="446405"/>
                  </a:lnTo>
                  <a:lnTo>
                    <a:pt x="263753" y="454914"/>
                  </a:lnTo>
                  <a:lnTo>
                    <a:pt x="271627" y="453390"/>
                  </a:lnTo>
                  <a:lnTo>
                    <a:pt x="271246" y="449072"/>
                  </a:lnTo>
                  <a:lnTo>
                    <a:pt x="271754" y="445897"/>
                  </a:lnTo>
                  <a:lnTo>
                    <a:pt x="293725" y="423545"/>
                  </a:lnTo>
                  <a:lnTo>
                    <a:pt x="297154" y="417449"/>
                  </a:lnTo>
                  <a:close/>
                </a:path>
                <a:path w="2509520" h="725169">
                  <a:moveTo>
                    <a:pt x="324205" y="509397"/>
                  </a:moveTo>
                  <a:lnTo>
                    <a:pt x="307086" y="488442"/>
                  </a:lnTo>
                  <a:lnTo>
                    <a:pt x="283438" y="459486"/>
                  </a:lnTo>
                  <a:lnTo>
                    <a:pt x="250418" y="466090"/>
                  </a:lnTo>
                  <a:lnTo>
                    <a:pt x="230352" y="527177"/>
                  </a:lnTo>
                  <a:lnTo>
                    <a:pt x="242290" y="524764"/>
                  </a:lnTo>
                  <a:lnTo>
                    <a:pt x="272262" y="488442"/>
                  </a:lnTo>
                  <a:lnTo>
                    <a:pt x="312902" y="511556"/>
                  </a:lnTo>
                  <a:lnTo>
                    <a:pt x="324205" y="509397"/>
                  </a:lnTo>
                  <a:close/>
                </a:path>
                <a:path w="2509520" h="725169">
                  <a:moveTo>
                    <a:pt x="360527" y="604316"/>
                  </a:moveTo>
                  <a:lnTo>
                    <a:pt x="348538" y="562673"/>
                  </a:lnTo>
                  <a:lnTo>
                    <a:pt x="321665" y="536321"/>
                  </a:lnTo>
                  <a:lnTo>
                    <a:pt x="321665" y="650113"/>
                  </a:lnTo>
                  <a:lnTo>
                    <a:pt x="320014" y="655320"/>
                  </a:lnTo>
                  <a:lnTo>
                    <a:pt x="316966" y="659384"/>
                  </a:lnTo>
                  <a:lnTo>
                    <a:pt x="314553" y="662432"/>
                  </a:lnTo>
                  <a:lnTo>
                    <a:pt x="311124" y="664337"/>
                  </a:lnTo>
                  <a:lnTo>
                    <a:pt x="302234" y="666115"/>
                  </a:lnTo>
                  <a:lnTo>
                    <a:pt x="297916" y="665099"/>
                  </a:lnTo>
                  <a:lnTo>
                    <a:pt x="293725" y="662178"/>
                  </a:lnTo>
                  <a:lnTo>
                    <a:pt x="289407" y="659257"/>
                  </a:lnTo>
                  <a:lnTo>
                    <a:pt x="275818" y="618998"/>
                  </a:lnTo>
                  <a:lnTo>
                    <a:pt x="268325" y="572643"/>
                  </a:lnTo>
                  <a:lnTo>
                    <a:pt x="267182" y="561340"/>
                  </a:lnTo>
                  <a:lnTo>
                    <a:pt x="268071" y="553466"/>
                  </a:lnTo>
                  <a:lnTo>
                    <a:pt x="273659" y="544576"/>
                  </a:lnTo>
                  <a:lnTo>
                    <a:pt x="277596" y="541909"/>
                  </a:lnTo>
                  <a:lnTo>
                    <a:pt x="282549" y="540893"/>
                  </a:lnTo>
                  <a:lnTo>
                    <a:pt x="286613" y="540004"/>
                  </a:lnTo>
                  <a:lnTo>
                    <a:pt x="311073" y="575995"/>
                  </a:lnTo>
                  <a:lnTo>
                    <a:pt x="319798" y="622604"/>
                  </a:lnTo>
                  <a:lnTo>
                    <a:pt x="321665" y="650113"/>
                  </a:lnTo>
                  <a:lnTo>
                    <a:pt x="321665" y="536321"/>
                  </a:lnTo>
                  <a:lnTo>
                    <a:pt x="314807" y="533273"/>
                  </a:lnTo>
                  <a:lnTo>
                    <a:pt x="306184" y="530771"/>
                  </a:lnTo>
                  <a:lnTo>
                    <a:pt x="297484" y="529513"/>
                  </a:lnTo>
                  <a:lnTo>
                    <a:pt x="288709" y="529475"/>
                  </a:lnTo>
                  <a:lnTo>
                    <a:pt x="279882" y="530606"/>
                  </a:lnTo>
                  <a:lnTo>
                    <a:pt x="244944" y="550341"/>
                  </a:lnTo>
                  <a:lnTo>
                    <a:pt x="229590" y="588035"/>
                  </a:lnTo>
                  <a:lnTo>
                    <a:pt x="229019" y="601929"/>
                  </a:lnTo>
                  <a:lnTo>
                    <a:pt x="230733" y="616331"/>
                  </a:lnTo>
                  <a:lnTo>
                    <a:pt x="247878" y="653288"/>
                  </a:lnTo>
                  <a:lnTo>
                    <a:pt x="280835" y="675246"/>
                  </a:lnTo>
                  <a:lnTo>
                    <a:pt x="294398" y="676732"/>
                  </a:lnTo>
                  <a:lnTo>
                    <a:pt x="309219" y="675132"/>
                  </a:lnTo>
                  <a:lnTo>
                    <a:pt x="323710" y="670763"/>
                  </a:lnTo>
                  <a:lnTo>
                    <a:pt x="331787" y="666115"/>
                  </a:lnTo>
                  <a:lnTo>
                    <a:pt x="335965" y="663727"/>
                  </a:lnTo>
                  <a:lnTo>
                    <a:pt x="345948" y="654050"/>
                  </a:lnTo>
                  <a:lnTo>
                    <a:pt x="353669" y="641731"/>
                  </a:lnTo>
                  <a:lnTo>
                    <a:pt x="358051" y="630085"/>
                  </a:lnTo>
                  <a:lnTo>
                    <a:pt x="360337" y="617626"/>
                  </a:lnTo>
                  <a:lnTo>
                    <a:pt x="360527" y="604316"/>
                  </a:lnTo>
                  <a:close/>
                </a:path>
                <a:path w="2509520" h="725169">
                  <a:moveTo>
                    <a:pt x="1547469" y="396748"/>
                  </a:moveTo>
                  <a:lnTo>
                    <a:pt x="1542389" y="394462"/>
                  </a:lnTo>
                  <a:lnTo>
                    <a:pt x="1538706" y="405257"/>
                  </a:lnTo>
                  <a:lnTo>
                    <a:pt x="1533626" y="411226"/>
                  </a:lnTo>
                  <a:lnTo>
                    <a:pt x="1527403" y="412496"/>
                  </a:lnTo>
                  <a:lnTo>
                    <a:pt x="1525752" y="412750"/>
                  </a:lnTo>
                  <a:lnTo>
                    <a:pt x="1523974" y="412496"/>
                  </a:lnTo>
                  <a:lnTo>
                    <a:pt x="1521815" y="411353"/>
                  </a:lnTo>
                  <a:lnTo>
                    <a:pt x="1519656" y="410337"/>
                  </a:lnTo>
                  <a:lnTo>
                    <a:pt x="1497520" y="315468"/>
                  </a:lnTo>
                  <a:lnTo>
                    <a:pt x="1495907" y="307340"/>
                  </a:lnTo>
                  <a:lnTo>
                    <a:pt x="1528292" y="300863"/>
                  </a:lnTo>
                  <a:lnTo>
                    <a:pt x="1526679" y="292989"/>
                  </a:lnTo>
                  <a:lnTo>
                    <a:pt x="1525371" y="286512"/>
                  </a:lnTo>
                  <a:lnTo>
                    <a:pt x="1492986" y="292989"/>
                  </a:lnTo>
                  <a:lnTo>
                    <a:pt x="1483080" y="242951"/>
                  </a:lnTo>
                  <a:lnTo>
                    <a:pt x="1478254" y="243967"/>
                  </a:lnTo>
                  <a:lnTo>
                    <a:pt x="1474939" y="253619"/>
                  </a:lnTo>
                  <a:lnTo>
                    <a:pt x="1471142" y="262915"/>
                  </a:lnTo>
                  <a:lnTo>
                    <a:pt x="1450594" y="297281"/>
                  </a:lnTo>
                  <a:lnTo>
                    <a:pt x="1436217" y="313944"/>
                  </a:lnTo>
                  <a:lnTo>
                    <a:pt x="1437233" y="319024"/>
                  </a:lnTo>
                  <a:lnTo>
                    <a:pt x="1455013" y="315468"/>
                  </a:lnTo>
                  <a:lnTo>
                    <a:pt x="1469745" y="389255"/>
                  </a:lnTo>
                  <a:lnTo>
                    <a:pt x="1471942" y="399669"/>
                  </a:lnTo>
                  <a:lnTo>
                    <a:pt x="1498193" y="433324"/>
                  </a:lnTo>
                  <a:lnTo>
                    <a:pt x="1505940" y="434213"/>
                  </a:lnTo>
                  <a:lnTo>
                    <a:pt x="1514703" y="432435"/>
                  </a:lnTo>
                  <a:lnTo>
                    <a:pt x="1526679" y="428282"/>
                  </a:lnTo>
                  <a:lnTo>
                    <a:pt x="1536128" y="420928"/>
                  </a:lnTo>
                  <a:lnTo>
                    <a:pt x="1541513" y="412750"/>
                  </a:lnTo>
                  <a:lnTo>
                    <a:pt x="1543062" y="410425"/>
                  </a:lnTo>
                  <a:lnTo>
                    <a:pt x="1547469" y="396748"/>
                  </a:lnTo>
                  <a:close/>
                </a:path>
                <a:path w="2509520" h="725169">
                  <a:moveTo>
                    <a:pt x="1659864" y="282194"/>
                  </a:moveTo>
                  <a:lnTo>
                    <a:pt x="1658594" y="275717"/>
                  </a:lnTo>
                  <a:lnTo>
                    <a:pt x="1657451" y="269494"/>
                  </a:lnTo>
                  <a:lnTo>
                    <a:pt x="1654784" y="265176"/>
                  </a:lnTo>
                  <a:lnTo>
                    <a:pt x="1650847" y="262382"/>
                  </a:lnTo>
                  <a:lnTo>
                    <a:pt x="1646910" y="259715"/>
                  </a:lnTo>
                  <a:lnTo>
                    <a:pt x="1642338" y="258953"/>
                  </a:lnTo>
                  <a:lnTo>
                    <a:pt x="1636877" y="259969"/>
                  </a:lnTo>
                  <a:lnTo>
                    <a:pt x="1604810" y="292989"/>
                  </a:lnTo>
                  <a:lnTo>
                    <a:pt x="1600301" y="303657"/>
                  </a:lnTo>
                  <a:lnTo>
                    <a:pt x="1597355" y="288798"/>
                  </a:lnTo>
                  <a:lnTo>
                    <a:pt x="1594205" y="272796"/>
                  </a:lnTo>
                  <a:lnTo>
                    <a:pt x="1538452" y="283845"/>
                  </a:lnTo>
                  <a:lnTo>
                    <a:pt x="1539468" y="289306"/>
                  </a:lnTo>
                  <a:lnTo>
                    <a:pt x="1544294" y="288798"/>
                  </a:lnTo>
                  <a:lnTo>
                    <a:pt x="1547723" y="289052"/>
                  </a:lnTo>
                  <a:lnTo>
                    <a:pt x="1549755" y="289941"/>
                  </a:lnTo>
                  <a:lnTo>
                    <a:pt x="1551914" y="290830"/>
                  </a:lnTo>
                  <a:lnTo>
                    <a:pt x="1553692" y="292608"/>
                  </a:lnTo>
                  <a:lnTo>
                    <a:pt x="1556359" y="297053"/>
                  </a:lnTo>
                  <a:lnTo>
                    <a:pt x="1557756" y="302006"/>
                  </a:lnTo>
                  <a:lnTo>
                    <a:pt x="1560118" y="313944"/>
                  </a:lnTo>
                  <a:lnTo>
                    <a:pt x="1574419" y="385318"/>
                  </a:lnTo>
                  <a:lnTo>
                    <a:pt x="1576806" y="397129"/>
                  </a:lnTo>
                  <a:lnTo>
                    <a:pt x="1577187" y="404622"/>
                  </a:lnTo>
                  <a:lnTo>
                    <a:pt x="1574139" y="410972"/>
                  </a:lnTo>
                  <a:lnTo>
                    <a:pt x="1570456" y="413385"/>
                  </a:lnTo>
                  <a:lnTo>
                    <a:pt x="1564614" y="415036"/>
                  </a:lnTo>
                  <a:lnTo>
                    <a:pt x="1565630" y="420370"/>
                  </a:lnTo>
                  <a:lnTo>
                    <a:pt x="1639290" y="405638"/>
                  </a:lnTo>
                  <a:lnTo>
                    <a:pt x="1638414" y="401193"/>
                  </a:lnTo>
                  <a:lnTo>
                    <a:pt x="1638274" y="400431"/>
                  </a:lnTo>
                  <a:lnTo>
                    <a:pt x="1632813" y="401193"/>
                  </a:lnTo>
                  <a:lnTo>
                    <a:pt x="1628749" y="401193"/>
                  </a:lnTo>
                  <a:lnTo>
                    <a:pt x="1616646" y="385191"/>
                  </a:lnTo>
                  <a:lnTo>
                    <a:pt x="1614906" y="377063"/>
                  </a:lnTo>
                  <a:lnTo>
                    <a:pt x="1608683" y="345694"/>
                  </a:lnTo>
                  <a:lnTo>
                    <a:pt x="1607299" y="337324"/>
                  </a:lnTo>
                  <a:lnTo>
                    <a:pt x="1606588" y="329158"/>
                  </a:lnTo>
                  <a:lnTo>
                    <a:pt x="1606537" y="321233"/>
                  </a:lnTo>
                  <a:lnTo>
                    <a:pt x="1607159" y="313563"/>
                  </a:lnTo>
                  <a:lnTo>
                    <a:pt x="1620748" y="292862"/>
                  </a:lnTo>
                  <a:lnTo>
                    <a:pt x="1622018" y="292608"/>
                  </a:lnTo>
                  <a:lnTo>
                    <a:pt x="1623161" y="292608"/>
                  </a:lnTo>
                  <a:lnTo>
                    <a:pt x="1625066" y="293243"/>
                  </a:lnTo>
                  <a:lnTo>
                    <a:pt x="1627606" y="294640"/>
                  </a:lnTo>
                  <a:lnTo>
                    <a:pt x="1632051" y="297180"/>
                  </a:lnTo>
                  <a:lnTo>
                    <a:pt x="1636623" y="299720"/>
                  </a:lnTo>
                  <a:lnTo>
                    <a:pt x="1641322" y="300482"/>
                  </a:lnTo>
                  <a:lnTo>
                    <a:pt x="1650974" y="298577"/>
                  </a:lnTo>
                  <a:lnTo>
                    <a:pt x="1654403" y="296037"/>
                  </a:lnTo>
                  <a:lnTo>
                    <a:pt x="1656473" y="292608"/>
                  </a:lnTo>
                  <a:lnTo>
                    <a:pt x="1656943" y="291846"/>
                  </a:lnTo>
                  <a:lnTo>
                    <a:pt x="1659356" y="287528"/>
                  </a:lnTo>
                  <a:lnTo>
                    <a:pt x="1659864" y="282194"/>
                  </a:lnTo>
                  <a:close/>
                </a:path>
                <a:path w="2509520" h="725169">
                  <a:moveTo>
                    <a:pt x="1793595" y="422656"/>
                  </a:moveTo>
                  <a:lnTo>
                    <a:pt x="1792198" y="415925"/>
                  </a:lnTo>
                  <a:lnTo>
                    <a:pt x="1790928" y="409194"/>
                  </a:lnTo>
                  <a:lnTo>
                    <a:pt x="1787372" y="403860"/>
                  </a:lnTo>
                  <a:lnTo>
                    <a:pt x="1776069" y="396367"/>
                  </a:lnTo>
                  <a:lnTo>
                    <a:pt x="1769846" y="395097"/>
                  </a:lnTo>
                  <a:lnTo>
                    <a:pt x="1762988" y="396494"/>
                  </a:lnTo>
                  <a:lnTo>
                    <a:pt x="1756257" y="397764"/>
                  </a:lnTo>
                  <a:lnTo>
                    <a:pt x="1751050" y="401320"/>
                  </a:lnTo>
                  <a:lnTo>
                    <a:pt x="1747240" y="407035"/>
                  </a:lnTo>
                  <a:lnTo>
                    <a:pt x="1743557" y="412750"/>
                  </a:lnTo>
                  <a:lnTo>
                    <a:pt x="1742287" y="418973"/>
                  </a:lnTo>
                  <a:lnTo>
                    <a:pt x="1743684" y="425704"/>
                  </a:lnTo>
                  <a:lnTo>
                    <a:pt x="1744954" y="432435"/>
                  </a:lnTo>
                  <a:lnTo>
                    <a:pt x="1748510" y="437642"/>
                  </a:lnTo>
                  <a:lnTo>
                    <a:pt x="1754098" y="441452"/>
                  </a:lnTo>
                  <a:lnTo>
                    <a:pt x="1759813" y="445135"/>
                  </a:lnTo>
                  <a:lnTo>
                    <a:pt x="1766036" y="446405"/>
                  </a:lnTo>
                  <a:lnTo>
                    <a:pt x="1772767" y="445008"/>
                  </a:lnTo>
                  <a:lnTo>
                    <a:pt x="1779371" y="443738"/>
                  </a:lnTo>
                  <a:lnTo>
                    <a:pt x="1784705" y="440182"/>
                  </a:lnTo>
                  <a:lnTo>
                    <a:pt x="1788515" y="434594"/>
                  </a:lnTo>
                  <a:lnTo>
                    <a:pt x="1792325" y="428879"/>
                  </a:lnTo>
                  <a:lnTo>
                    <a:pt x="1793595" y="422656"/>
                  </a:lnTo>
                  <a:close/>
                </a:path>
                <a:path w="2509520" h="725169">
                  <a:moveTo>
                    <a:pt x="1833473" y="232283"/>
                  </a:moveTo>
                  <a:lnTo>
                    <a:pt x="1810359" y="213614"/>
                  </a:lnTo>
                  <a:lnTo>
                    <a:pt x="1806168" y="215011"/>
                  </a:lnTo>
                  <a:lnTo>
                    <a:pt x="1802485" y="218059"/>
                  </a:lnTo>
                  <a:lnTo>
                    <a:pt x="1798802" y="221234"/>
                  </a:lnTo>
                  <a:lnTo>
                    <a:pt x="1796897" y="224790"/>
                  </a:lnTo>
                  <a:lnTo>
                    <a:pt x="1796389" y="232791"/>
                  </a:lnTo>
                  <a:lnTo>
                    <a:pt x="1797786" y="236474"/>
                  </a:lnTo>
                  <a:lnTo>
                    <a:pt x="1800834" y="240030"/>
                  </a:lnTo>
                  <a:lnTo>
                    <a:pt x="1805914" y="243713"/>
                  </a:lnTo>
                  <a:lnTo>
                    <a:pt x="1809724" y="245872"/>
                  </a:lnTo>
                  <a:lnTo>
                    <a:pt x="1812137" y="246634"/>
                  </a:lnTo>
                  <a:lnTo>
                    <a:pt x="1812645" y="247142"/>
                  </a:lnTo>
                  <a:lnTo>
                    <a:pt x="1812772" y="247904"/>
                  </a:lnTo>
                  <a:lnTo>
                    <a:pt x="1812518" y="248920"/>
                  </a:lnTo>
                  <a:lnTo>
                    <a:pt x="1812010" y="251206"/>
                  </a:lnTo>
                  <a:lnTo>
                    <a:pt x="1810613" y="253111"/>
                  </a:lnTo>
                  <a:lnTo>
                    <a:pt x="1806168" y="255905"/>
                  </a:lnTo>
                  <a:lnTo>
                    <a:pt x="1803247" y="256794"/>
                  </a:lnTo>
                  <a:lnTo>
                    <a:pt x="1799437" y="257429"/>
                  </a:lnTo>
                  <a:lnTo>
                    <a:pt x="1794611" y="258318"/>
                  </a:lnTo>
                  <a:lnTo>
                    <a:pt x="1789912" y="257175"/>
                  </a:lnTo>
                  <a:lnTo>
                    <a:pt x="1785213" y="253873"/>
                  </a:lnTo>
                  <a:lnTo>
                    <a:pt x="1779866" y="250317"/>
                  </a:lnTo>
                  <a:lnTo>
                    <a:pt x="1777212" y="248539"/>
                  </a:lnTo>
                  <a:lnTo>
                    <a:pt x="1774418" y="246824"/>
                  </a:lnTo>
                  <a:lnTo>
                    <a:pt x="1774418" y="354203"/>
                  </a:lnTo>
                  <a:lnTo>
                    <a:pt x="1773466" y="362394"/>
                  </a:lnTo>
                  <a:lnTo>
                    <a:pt x="1770634" y="368668"/>
                  </a:lnTo>
                  <a:lnTo>
                    <a:pt x="1765947" y="373011"/>
                  </a:lnTo>
                  <a:lnTo>
                    <a:pt x="1759432" y="375412"/>
                  </a:lnTo>
                  <a:lnTo>
                    <a:pt x="1752142" y="375539"/>
                  </a:lnTo>
                  <a:lnTo>
                    <a:pt x="1745881" y="372668"/>
                  </a:lnTo>
                  <a:lnTo>
                    <a:pt x="1730209" y="337032"/>
                  </a:lnTo>
                  <a:lnTo>
                    <a:pt x="1722120" y="292100"/>
                  </a:lnTo>
                  <a:lnTo>
                    <a:pt x="1720938" y="270052"/>
                  </a:lnTo>
                  <a:lnTo>
                    <a:pt x="1723237" y="260731"/>
                  </a:lnTo>
                  <a:lnTo>
                    <a:pt x="1728038" y="254406"/>
                  </a:lnTo>
                  <a:lnTo>
                    <a:pt x="1735302" y="251206"/>
                  </a:lnTo>
                  <a:lnTo>
                    <a:pt x="1739366" y="250317"/>
                  </a:lnTo>
                  <a:lnTo>
                    <a:pt x="1742795" y="250698"/>
                  </a:lnTo>
                  <a:lnTo>
                    <a:pt x="1763852" y="286816"/>
                  </a:lnTo>
                  <a:lnTo>
                    <a:pt x="1772475" y="332905"/>
                  </a:lnTo>
                  <a:lnTo>
                    <a:pt x="1774418" y="354203"/>
                  </a:lnTo>
                  <a:lnTo>
                    <a:pt x="1774418" y="246824"/>
                  </a:lnTo>
                  <a:lnTo>
                    <a:pt x="1742224" y="239610"/>
                  </a:lnTo>
                  <a:lnTo>
                    <a:pt x="1732635" y="240919"/>
                  </a:lnTo>
                  <a:lnTo>
                    <a:pt x="1698002" y="260540"/>
                  </a:lnTo>
                  <a:lnTo>
                    <a:pt x="1682127" y="297649"/>
                  </a:lnTo>
                  <a:lnTo>
                    <a:pt x="1681619" y="311683"/>
                  </a:lnTo>
                  <a:lnTo>
                    <a:pt x="1683486" y="326517"/>
                  </a:lnTo>
                  <a:lnTo>
                    <a:pt x="1700720" y="364045"/>
                  </a:lnTo>
                  <a:lnTo>
                    <a:pt x="1734134" y="385356"/>
                  </a:lnTo>
                  <a:lnTo>
                    <a:pt x="1747532" y="386905"/>
                  </a:lnTo>
                  <a:lnTo>
                    <a:pt x="1761845" y="385445"/>
                  </a:lnTo>
                  <a:lnTo>
                    <a:pt x="1798650" y="364286"/>
                  </a:lnTo>
                  <a:lnTo>
                    <a:pt x="1813013" y="327888"/>
                  </a:lnTo>
                  <a:lnTo>
                    <a:pt x="1813255" y="314579"/>
                  </a:lnTo>
                  <a:lnTo>
                    <a:pt x="1811375" y="300482"/>
                  </a:lnTo>
                  <a:lnTo>
                    <a:pt x="1808911" y="290703"/>
                  </a:lnTo>
                  <a:lnTo>
                    <a:pt x="1805559" y="281520"/>
                  </a:lnTo>
                  <a:lnTo>
                    <a:pt x="1801291" y="272935"/>
                  </a:lnTo>
                  <a:lnTo>
                    <a:pt x="1796135" y="264922"/>
                  </a:lnTo>
                  <a:lnTo>
                    <a:pt x="1804327" y="263118"/>
                  </a:lnTo>
                  <a:lnTo>
                    <a:pt x="1811185" y="261150"/>
                  </a:lnTo>
                  <a:lnTo>
                    <a:pt x="1816709" y="259029"/>
                  </a:lnTo>
                  <a:lnTo>
                    <a:pt x="1818030" y="258318"/>
                  </a:lnTo>
                  <a:lnTo>
                    <a:pt x="1820900" y="256794"/>
                  </a:lnTo>
                  <a:lnTo>
                    <a:pt x="1827758" y="252222"/>
                  </a:lnTo>
                  <a:lnTo>
                    <a:pt x="1831695" y="246253"/>
                  </a:lnTo>
                  <a:lnTo>
                    <a:pt x="1832711" y="238887"/>
                  </a:lnTo>
                  <a:lnTo>
                    <a:pt x="1833473" y="232283"/>
                  </a:lnTo>
                  <a:close/>
                </a:path>
                <a:path w="2509520" h="725169">
                  <a:moveTo>
                    <a:pt x="2206345" y="259588"/>
                  </a:moveTo>
                  <a:lnTo>
                    <a:pt x="2201138" y="257048"/>
                  </a:lnTo>
                  <a:lnTo>
                    <a:pt x="2196566" y="264414"/>
                  </a:lnTo>
                  <a:lnTo>
                    <a:pt x="2192375" y="269621"/>
                  </a:lnTo>
                  <a:lnTo>
                    <a:pt x="2188565" y="272796"/>
                  </a:lnTo>
                  <a:lnTo>
                    <a:pt x="2184628" y="275844"/>
                  </a:lnTo>
                  <a:lnTo>
                    <a:pt x="2180298" y="277876"/>
                  </a:lnTo>
                  <a:lnTo>
                    <a:pt x="2175611" y="278765"/>
                  </a:lnTo>
                  <a:lnTo>
                    <a:pt x="2168233" y="280289"/>
                  </a:lnTo>
                  <a:lnTo>
                    <a:pt x="2133308" y="253492"/>
                  </a:lnTo>
                  <a:lnTo>
                    <a:pt x="2119858" y="217805"/>
                  </a:lnTo>
                  <a:lnTo>
                    <a:pt x="2117890" y="200279"/>
                  </a:lnTo>
                  <a:lnTo>
                    <a:pt x="2117902" y="195707"/>
                  </a:lnTo>
                  <a:lnTo>
                    <a:pt x="2131022" y="172085"/>
                  </a:lnTo>
                  <a:lnTo>
                    <a:pt x="2134082" y="171450"/>
                  </a:lnTo>
                  <a:lnTo>
                    <a:pt x="2137003" y="172085"/>
                  </a:lnTo>
                  <a:lnTo>
                    <a:pt x="2139708" y="174155"/>
                  </a:lnTo>
                  <a:lnTo>
                    <a:pt x="2142464" y="176149"/>
                  </a:lnTo>
                  <a:lnTo>
                    <a:pt x="2144623" y="180086"/>
                  </a:lnTo>
                  <a:lnTo>
                    <a:pt x="2146528" y="186182"/>
                  </a:lnTo>
                  <a:lnTo>
                    <a:pt x="2149310" y="195707"/>
                  </a:lnTo>
                  <a:lnTo>
                    <a:pt x="2153005" y="201930"/>
                  </a:lnTo>
                  <a:lnTo>
                    <a:pt x="2157450" y="204978"/>
                  </a:lnTo>
                  <a:lnTo>
                    <a:pt x="2162010" y="208026"/>
                  </a:lnTo>
                  <a:lnTo>
                    <a:pt x="2167102" y="209042"/>
                  </a:lnTo>
                  <a:lnTo>
                    <a:pt x="2178278" y="206756"/>
                  </a:lnTo>
                  <a:lnTo>
                    <a:pt x="2182342" y="204216"/>
                  </a:lnTo>
                  <a:lnTo>
                    <a:pt x="2184997" y="200279"/>
                  </a:lnTo>
                  <a:lnTo>
                    <a:pt x="2187803" y="196342"/>
                  </a:lnTo>
                  <a:lnTo>
                    <a:pt x="2162530" y="161417"/>
                  </a:lnTo>
                  <a:lnTo>
                    <a:pt x="2144623" y="159461"/>
                  </a:lnTo>
                  <a:lnTo>
                    <a:pt x="2134463" y="160782"/>
                  </a:lnTo>
                  <a:lnTo>
                    <a:pt x="2097633" y="183083"/>
                  </a:lnTo>
                  <a:lnTo>
                    <a:pt x="2083422" y="221234"/>
                  </a:lnTo>
                  <a:lnTo>
                    <a:pt x="2083168" y="234480"/>
                  </a:lnTo>
                  <a:lnTo>
                    <a:pt x="2084933" y="248158"/>
                  </a:lnTo>
                  <a:lnTo>
                    <a:pt x="2101862" y="285013"/>
                  </a:lnTo>
                  <a:lnTo>
                    <a:pt x="2145703" y="307594"/>
                  </a:lnTo>
                  <a:lnTo>
                    <a:pt x="2158974" y="306324"/>
                  </a:lnTo>
                  <a:lnTo>
                    <a:pt x="2193620" y="284988"/>
                  </a:lnTo>
                  <a:lnTo>
                    <a:pt x="2202954" y="269087"/>
                  </a:lnTo>
                  <a:lnTo>
                    <a:pt x="2206345" y="259588"/>
                  </a:lnTo>
                  <a:close/>
                </a:path>
                <a:path w="2509520" h="725169">
                  <a:moveTo>
                    <a:pt x="2284323" y="0"/>
                  </a:moveTo>
                  <a:lnTo>
                    <a:pt x="2240381" y="8763"/>
                  </a:lnTo>
                  <a:lnTo>
                    <a:pt x="2234412" y="60833"/>
                  </a:lnTo>
                  <a:lnTo>
                    <a:pt x="2246985" y="58293"/>
                  </a:lnTo>
                  <a:lnTo>
                    <a:pt x="2284323" y="0"/>
                  </a:lnTo>
                  <a:close/>
                </a:path>
                <a:path w="2509520" h="725169">
                  <a:moveTo>
                    <a:pt x="2309088" y="113538"/>
                  </a:moveTo>
                  <a:lnTo>
                    <a:pt x="2291969" y="92583"/>
                  </a:lnTo>
                  <a:lnTo>
                    <a:pt x="2268321" y="63627"/>
                  </a:lnTo>
                  <a:lnTo>
                    <a:pt x="2235428" y="70231"/>
                  </a:lnTo>
                  <a:lnTo>
                    <a:pt x="2215235" y="131318"/>
                  </a:lnTo>
                  <a:lnTo>
                    <a:pt x="2227173" y="128905"/>
                  </a:lnTo>
                  <a:lnTo>
                    <a:pt x="2257145" y="92583"/>
                  </a:lnTo>
                  <a:lnTo>
                    <a:pt x="2297912" y="115697"/>
                  </a:lnTo>
                  <a:lnTo>
                    <a:pt x="2309088" y="113538"/>
                  </a:lnTo>
                  <a:close/>
                </a:path>
                <a:path w="2509520" h="725169">
                  <a:moveTo>
                    <a:pt x="2358999" y="242697"/>
                  </a:moveTo>
                  <a:lnTo>
                    <a:pt x="2353919" y="240030"/>
                  </a:lnTo>
                  <a:lnTo>
                    <a:pt x="2352014" y="244221"/>
                  </a:lnTo>
                  <a:lnTo>
                    <a:pt x="2349855" y="246507"/>
                  </a:lnTo>
                  <a:lnTo>
                    <a:pt x="2346045" y="247269"/>
                  </a:lnTo>
                  <a:lnTo>
                    <a:pt x="2344775" y="247142"/>
                  </a:lnTo>
                  <a:lnTo>
                    <a:pt x="2343759" y="246507"/>
                  </a:lnTo>
                  <a:lnTo>
                    <a:pt x="2342616" y="245872"/>
                  </a:lnTo>
                  <a:lnTo>
                    <a:pt x="2341600" y="244856"/>
                  </a:lnTo>
                  <a:lnTo>
                    <a:pt x="2340838" y="243332"/>
                  </a:lnTo>
                  <a:lnTo>
                    <a:pt x="2339949" y="241808"/>
                  </a:lnTo>
                  <a:lnTo>
                    <a:pt x="2338933" y="237998"/>
                  </a:lnTo>
                  <a:lnTo>
                    <a:pt x="2337308" y="229997"/>
                  </a:lnTo>
                  <a:lnTo>
                    <a:pt x="2330678" y="196723"/>
                  </a:lnTo>
                  <a:lnTo>
                    <a:pt x="2327122" y="178816"/>
                  </a:lnTo>
                  <a:lnTo>
                    <a:pt x="2325001" y="168795"/>
                  </a:lnTo>
                  <a:lnTo>
                    <a:pt x="2323020" y="160820"/>
                  </a:lnTo>
                  <a:lnTo>
                    <a:pt x="2321191" y="154889"/>
                  </a:lnTo>
                  <a:lnTo>
                    <a:pt x="2319502" y="151003"/>
                  </a:lnTo>
                  <a:lnTo>
                    <a:pt x="2316848" y="146558"/>
                  </a:lnTo>
                  <a:lnTo>
                    <a:pt x="2315946" y="145034"/>
                  </a:lnTo>
                  <a:lnTo>
                    <a:pt x="2309850" y="140081"/>
                  </a:lnTo>
                  <a:lnTo>
                    <a:pt x="2301214" y="136017"/>
                  </a:lnTo>
                  <a:lnTo>
                    <a:pt x="2297531" y="134772"/>
                  </a:lnTo>
                  <a:lnTo>
                    <a:pt x="2297531" y="242316"/>
                  </a:lnTo>
                  <a:lnTo>
                    <a:pt x="2292197" y="249047"/>
                  </a:lnTo>
                  <a:lnTo>
                    <a:pt x="2287117" y="252984"/>
                  </a:lnTo>
                  <a:lnTo>
                    <a:pt x="2282164" y="253873"/>
                  </a:lnTo>
                  <a:lnTo>
                    <a:pt x="2277846" y="254762"/>
                  </a:lnTo>
                  <a:lnTo>
                    <a:pt x="2274163" y="254127"/>
                  </a:lnTo>
                  <a:lnTo>
                    <a:pt x="2271242" y="251968"/>
                  </a:lnTo>
                  <a:lnTo>
                    <a:pt x="2267305" y="249301"/>
                  </a:lnTo>
                  <a:lnTo>
                    <a:pt x="2264892" y="245618"/>
                  </a:lnTo>
                  <a:lnTo>
                    <a:pt x="2263584" y="239014"/>
                  </a:lnTo>
                  <a:lnTo>
                    <a:pt x="2262987" y="235839"/>
                  </a:lnTo>
                  <a:lnTo>
                    <a:pt x="2263749" y="230124"/>
                  </a:lnTo>
                  <a:lnTo>
                    <a:pt x="2288387" y="196723"/>
                  </a:lnTo>
                  <a:lnTo>
                    <a:pt x="2297531" y="242316"/>
                  </a:lnTo>
                  <a:lnTo>
                    <a:pt x="2297531" y="134772"/>
                  </a:lnTo>
                  <a:lnTo>
                    <a:pt x="2294331" y="133667"/>
                  </a:lnTo>
                  <a:lnTo>
                    <a:pt x="2286647" y="132524"/>
                  </a:lnTo>
                  <a:lnTo>
                    <a:pt x="2278189" y="132626"/>
                  </a:lnTo>
                  <a:lnTo>
                    <a:pt x="2238984" y="145288"/>
                  </a:lnTo>
                  <a:lnTo>
                    <a:pt x="2213025" y="178816"/>
                  </a:lnTo>
                  <a:lnTo>
                    <a:pt x="2212987" y="179451"/>
                  </a:lnTo>
                  <a:lnTo>
                    <a:pt x="2214346" y="186309"/>
                  </a:lnTo>
                  <a:lnTo>
                    <a:pt x="2233523" y="201676"/>
                  </a:lnTo>
                  <a:lnTo>
                    <a:pt x="2245461" y="199390"/>
                  </a:lnTo>
                  <a:lnTo>
                    <a:pt x="2249779" y="196723"/>
                  </a:lnTo>
                  <a:lnTo>
                    <a:pt x="2252573" y="192659"/>
                  </a:lnTo>
                  <a:lnTo>
                    <a:pt x="2255494" y="188595"/>
                  </a:lnTo>
                  <a:lnTo>
                    <a:pt x="2256510" y="184150"/>
                  </a:lnTo>
                  <a:lnTo>
                    <a:pt x="2255367" y="178816"/>
                  </a:lnTo>
                  <a:lnTo>
                    <a:pt x="2254732" y="175514"/>
                  </a:lnTo>
                  <a:lnTo>
                    <a:pt x="2252065" y="171831"/>
                  </a:lnTo>
                  <a:lnTo>
                    <a:pt x="2247493" y="168402"/>
                  </a:lnTo>
                  <a:lnTo>
                    <a:pt x="2244191" y="165989"/>
                  </a:lnTo>
                  <a:lnTo>
                    <a:pt x="2242286" y="163703"/>
                  </a:lnTo>
                  <a:lnTo>
                    <a:pt x="2241905" y="161671"/>
                  </a:lnTo>
                  <a:lnTo>
                    <a:pt x="2241524" y="159258"/>
                  </a:lnTo>
                  <a:lnTo>
                    <a:pt x="2242286" y="156972"/>
                  </a:lnTo>
                  <a:lnTo>
                    <a:pt x="2244572" y="154686"/>
                  </a:lnTo>
                  <a:lnTo>
                    <a:pt x="2248001" y="151130"/>
                  </a:lnTo>
                  <a:lnTo>
                    <a:pt x="2252954" y="148717"/>
                  </a:lnTo>
                  <a:lnTo>
                    <a:pt x="2259304" y="147447"/>
                  </a:lnTo>
                  <a:lnTo>
                    <a:pt x="2263114" y="146558"/>
                  </a:lnTo>
                  <a:lnTo>
                    <a:pt x="2266924" y="146939"/>
                  </a:lnTo>
                  <a:lnTo>
                    <a:pt x="2270353" y="148336"/>
                  </a:lnTo>
                  <a:lnTo>
                    <a:pt x="2273909" y="149606"/>
                  </a:lnTo>
                  <a:lnTo>
                    <a:pt x="2276449" y="151638"/>
                  </a:lnTo>
                  <a:lnTo>
                    <a:pt x="2279751" y="156464"/>
                  </a:lnTo>
                  <a:lnTo>
                    <a:pt x="2281656" y="162814"/>
                  </a:lnTo>
                  <a:lnTo>
                    <a:pt x="2283688" y="173228"/>
                  </a:lnTo>
                  <a:lnTo>
                    <a:pt x="2286482" y="186944"/>
                  </a:lnTo>
                  <a:lnTo>
                    <a:pt x="2252980" y="212979"/>
                  </a:lnTo>
                  <a:lnTo>
                    <a:pt x="2227122" y="247053"/>
                  </a:lnTo>
                  <a:lnTo>
                    <a:pt x="2226018" y="254762"/>
                  </a:lnTo>
                  <a:lnTo>
                    <a:pt x="2226665" y="262509"/>
                  </a:lnTo>
                  <a:lnTo>
                    <a:pt x="2251430" y="285496"/>
                  </a:lnTo>
                  <a:lnTo>
                    <a:pt x="2259177" y="283972"/>
                  </a:lnTo>
                  <a:lnTo>
                    <a:pt x="2269147" y="280543"/>
                  </a:lnTo>
                  <a:lnTo>
                    <a:pt x="2279218" y="274243"/>
                  </a:lnTo>
                  <a:lnTo>
                    <a:pt x="2289365" y="265061"/>
                  </a:lnTo>
                  <a:lnTo>
                    <a:pt x="2298052" y="254762"/>
                  </a:lnTo>
                  <a:lnTo>
                    <a:pt x="2299563" y="252984"/>
                  </a:lnTo>
                  <a:lnTo>
                    <a:pt x="2302103" y="260223"/>
                  </a:lnTo>
                  <a:lnTo>
                    <a:pt x="2305786" y="265176"/>
                  </a:lnTo>
                  <a:lnTo>
                    <a:pt x="2310993" y="267970"/>
                  </a:lnTo>
                  <a:lnTo>
                    <a:pt x="2316073" y="270764"/>
                  </a:lnTo>
                  <a:lnTo>
                    <a:pt x="2351633" y="257048"/>
                  </a:lnTo>
                  <a:lnTo>
                    <a:pt x="2354199" y="252984"/>
                  </a:lnTo>
                  <a:lnTo>
                    <a:pt x="2355570" y="250825"/>
                  </a:lnTo>
                  <a:lnTo>
                    <a:pt x="2357069" y="247269"/>
                  </a:lnTo>
                  <a:lnTo>
                    <a:pt x="2358999" y="242697"/>
                  </a:lnTo>
                  <a:close/>
                </a:path>
                <a:path w="2509520" h="725169">
                  <a:moveTo>
                    <a:pt x="2509431" y="184150"/>
                  </a:moveTo>
                  <a:lnTo>
                    <a:pt x="2501887" y="142621"/>
                  </a:lnTo>
                  <a:lnTo>
                    <a:pt x="2476474" y="107810"/>
                  </a:lnTo>
                  <a:lnTo>
                    <a:pt x="2468753" y="103416"/>
                  </a:lnTo>
                  <a:lnTo>
                    <a:pt x="2468753" y="203657"/>
                  </a:lnTo>
                  <a:lnTo>
                    <a:pt x="2468499" y="212572"/>
                  </a:lnTo>
                  <a:lnTo>
                    <a:pt x="2448014" y="231965"/>
                  </a:lnTo>
                  <a:lnTo>
                    <a:pt x="2440559" y="229997"/>
                  </a:lnTo>
                  <a:lnTo>
                    <a:pt x="2432862" y="225755"/>
                  </a:lnTo>
                  <a:lnTo>
                    <a:pt x="2424912" y="219202"/>
                  </a:lnTo>
                  <a:lnTo>
                    <a:pt x="2410434" y="146431"/>
                  </a:lnTo>
                  <a:lnTo>
                    <a:pt x="2413609" y="136080"/>
                  </a:lnTo>
                  <a:lnTo>
                    <a:pt x="2436596" y="118999"/>
                  </a:lnTo>
                  <a:lnTo>
                    <a:pt x="2442184" y="120904"/>
                  </a:lnTo>
                  <a:lnTo>
                    <a:pt x="2461158" y="156464"/>
                  </a:lnTo>
                  <a:lnTo>
                    <a:pt x="2468651" y="200152"/>
                  </a:lnTo>
                  <a:lnTo>
                    <a:pt x="2468753" y="203657"/>
                  </a:lnTo>
                  <a:lnTo>
                    <a:pt x="2468753" y="103416"/>
                  </a:lnTo>
                  <a:lnTo>
                    <a:pt x="2462492" y="100876"/>
                  </a:lnTo>
                  <a:lnTo>
                    <a:pt x="2455240" y="99250"/>
                  </a:lnTo>
                  <a:lnTo>
                    <a:pt x="2447874" y="98869"/>
                  </a:lnTo>
                  <a:lnTo>
                    <a:pt x="2440406" y="99695"/>
                  </a:lnTo>
                  <a:lnTo>
                    <a:pt x="2432024" y="101473"/>
                  </a:lnTo>
                  <a:lnTo>
                    <a:pt x="2424785" y="105283"/>
                  </a:lnTo>
                  <a:lnTo>
                    <a:pt x="2418562" y="111252"/>
                  </a:lnTo>
                  <a:lnTo>
                    <a:pt x="2414244" y="115316"/>
                  </a:lnTo>
                  <a:lnTo>
                    <a:pt x="2410307" y="121412"/>
                  </a:lnTo>
                  <a:lnTo>
                    <a:pt x="2407005" y="129286"/>
                  </a:lnTo>
                  <a:lnTo>
                    <a:pt x="2406599" y="127254"/>
                  </a:lnTo>
                  <a:lnTo>
                    <a:pt x="2403449" y="111379"/>
                  </a:lnTo>
                  <a:lnTo>
                    <a:pt x="2346172" y="122809"/>
                  </a:lnTo>
                  <a:lnTo>
                    <a:pt x="2347315" y="128143"/>
                  </a:lnTo>
                  <a:lnTo>
                    <a:pt x="2353792" y="127254"/>
                  </a:lnTo>
                  <a:lnTo>
                    <a:pt x="2358364" y="128016"/>
                  </a:lnTo>
                  <a:lnTo>
                    <a:pt x="2396972" y="292100"/>
                  </a:lnTo>
                  <a:lnTo>
                    <a:pt x="2399004" y="307340"/>
                  </a:lnTo>
                  <a:lnTo>
                    <a:pt x="2397480" y="310007"/>
                  </a:lnTo>
                  <a:lnTo>
                    <a:pt x="2395194" y="313817"/>
                  </a:lnTo>
                  <a:lnTo>
                    <a:pt x="2391130" y="316357"/>
                  </a:lnTo>
                  <a:lnTo>
                    <a:pt x="2385034" y="317754"/>
                  </a:lnTo>
                  <a:lnTo>
                    <a:pt x="2386177" y="323215"/>
                  </a:lnTo>
                  <a:lnTo>
                    <a:pt x="2463901" y="307721"/>
                  </a:lnTo>
                  <a:lnTo>
                    <a:pt x="2463190" y="303911"/>
                  </a:lnTo>
                  <a:lnTo>
                    <a:pt x="2462885" y="302260"/>
                  </a:lnTo>
                  <a:lnTo>
                    <a:pt x="2456027" y="303657"/>
                  </a:lnTo>
                  <a:lnTo>
                    <a:pt x="2451328" y="303911"/>
                  </a:lnTo>
                  <a:lnTo>
                    <a:pt x="2448788" y="303276"/>
                  </a:lnTo>
                  <a:lnTo>
                    <a:pt x="2446248" y="302514"/>
                  </a:lnTo>
                  <a:lnTo>
                    <a:pt x="2444089" y="300990"/>
                  </a:lnTo>
                  <a:lnTo>
                    <a:pt x="2442565" y="298704"/>
                  </a:lnTo>
                  <a:lnTo>
                    <a:pt x="2440914" y="296418"/>
                  </a:lnTo>
                  <a:lnTo>
                    <a:pt x="2439390" y="291719"/>
                  </a:lnTo>
                  <a:lnTo>
                    <a:pt x="2427833" y="233934"/>
                  </a:lnTo>
                  <a:lnTo>
                    <a:pt x="2434437" y="239014"/>
                  </a:lnTo>
                  <a:lnTo>
                    <a:pt x="2440406" y="242316"/>
                  </a:lnTo>
                  <a:lnTo>
                    <a:pt x="2445740" y="243967"/>
                  </a:lnTo>
                  <a:lnTo>
                    <a:pt x="2452979" y="245872"/>
                  </a:lnTo>
                  <a:lnTo>
                    <a:pt x="2460345" y="246126"/>
                  </a:lnTo>
                  <a:lnTo>
                    <a:pt x="2467838" y="244729"/>
                  </a:lnTo>
                  <a:lnTo>
                    <a:pt x="2475268" y="242608"/>
                  </a:lnTo>
                  <a:lnTo>
                    <a:pt x="2482126" y="239483"/>
                  </a:lnTo>
                  <a:lnTo>
                    <a:pt x="2488412" y="235318"/>
                  </a:lnTo>
                  <a:lnTo>
                    <a:pt x="2489924" y="233934"/>
                  </a:lnTo>
                  <a:lnTo>
                    <a:pt x="2492108" y="231965"/>
                  </a:lnTo>
                  <a:lnTo>
                    <a:pt x="2509189" y="191262"/>
                  </a:lnTo>
                  <a:lnTo>
                    <a:pt x="2509316" y="188480"/>
                  </a:lnTo>
                  <a:lnTo>
                    <a:pt x="2509431" y="184150"/>
                  </a:lnTo>
                  <a:close/>
                </a:path>
              </a:pathLst>
            </a:custGeom>
            <a:solidFill>
              <a:srgbClr val="000000"/>
            </a:solidFill>
          </p:spPr>
          <p:txBody>
            <a:bodyPr wrap="square" lIns="0" tIns="0" rIns="0" bIns="0" rtlCol="0"/>
            <a:lstStyle/>
            <a:p>
              <a:endParaRPr/>
            </a:p>
          </p:txBody>
        </p:sp>
        <p:pic>
          <p:nvPicPr>
            <p:cNvPr id="20" name="object 9"/>
            <p:cNvPicPr/>
            <p:nvPr/>
          </p:nvPicPr>
          <p:blipFill>
            <a:blip r:embed="rId3" cstate="print"/>
            <a:stretch>
              <a:fillRect/>
            </a:stretch>
          </p:blipFill>
          <p:spPr>
            <a:xfrm>
              <a:off x="1735460" y="2403602"/>
              <a:ext cx="972687" cy="477900"/>
            </a:xfrm>
            <a:prstGeom prst="rect">
              <a:avLst/>
            </a:prstGeom>
          </p:spPr>
        </p:pic>
        <p:sp>
          <p:nvSpPr>
            <p:cNvPr id="21" name="object 10"/>
            <p:cNvSpPr/>
            <p:nvPr/>
          </p:nvSpPr>
          <p:spPr>
            <a:xfrm>
              <a:off x="755840" y="2425115"/>
              <a:ext cx="2966720" cy="1099820"/>
            </a:xfrm>
            <a:custGeom>
              <a:avLst/>
              <a:gdLst/>
              <a:ahLst/>
              <a:cxnLst/>
              <a:rect l="l" t="t" r="r" b="b"/>
              <a:pathLst>
                <a:path w="2966720" h="1099820">
                  <a:moveTo>
                    <a:pt x="111213" y="721690"/>
                  </a:moveTo>
                  <a:lnTo>
                    <a:pt x="106197" y="719404"/>
                  </a:lnTo>
                  <a:lnTo>
                    <a:pt x="102476" y="730072"/>
                  </a:lnTo>
                  <a:lnTo>
                    <a:pt x="97459" y="736168"/>
                  </a:lnTo>
                  <a:lnTo>
                    <a:pt x="91135" y="737438"/>
                  </a:lnTo>
                  <a:lnTo>
                    <a:pt x="89573" y="737692"/>
                  </a:lnTo>
                  <a:lnTo>
                    <a:pt x="87731" y="737311"/>
                  </a:lnTo>
                  <a:lnTo>
                    <a:pt x="61302" y="640410"/>
                  </a:lnTo>
                  <a:lnTo>
                    <a:pt x="59690" y="632282"/>
                  </a:lnTo>
                  <a:lnTo>
                    <a:pt x="92100" y="625805"/>
                  </a:lnTo>
                  <a:lnTo>
                    <a:pt x="90500" y="617804"/>
                  </a:lnTo>
                  <a:lnTo>
                    <a:pt x="89217" y="611327"/>
                  </a:lnTo>
                  <a:lnTo>
                    <a:pt x="56807" y="617804"/>
                  </a:lnTo>
                  <a:lnTo>
                    <a:pt x="46863" y="567893"/>
                  </a:lnTo>
                  <a:lnTo>
                    <a:pt x="42037" y="568909"/>
                  </a:lnTo>
                  <a:lnTo>
                    <a:pt x="38735" y="578485"/>
                  </a:lnTo>
                  <a:lnTo>
                    <a:pt x="34937" y="587756"/>
                  </a:lnTo>
                  <a:lnTo>
                    <a:pt x="14363" y="622134"/>
                  </a:lnTo>
                  <a:lnTo>
                    <a:pt x="0" y="638886"/>
                  </a:lnTo>
                  <a:lnTo>
                    <a:pt x="1016" y="643966"/>
                  </a:lnTo>
                  <a:lnTo>
                    <a:pt x="18821" y="640410"/>
                  </a:lnTo>
                  <a:lnTo>
                    <a:pt x="33578" y="714324"/>
                  </a:lnTo>
                  <a:lnTo>
                    <a:pt x="35585" y="723950"/>
                  </a:lnTo>
                  <a:lnTo>
                    <a:pt x="55016" y="754456"/>
                  </a:lnTo>
                  <a:lnTo>
                    <a:pt x="61963" y="758139"/>
                  </a:lnTo>
                  <a:lnTo>
                    <a:pt x="99898" y="745782"/>
                  </a:lnTo>
                  <a:lnTo>
                    <a:pt x="106819" y="735279"/>
                  </a:lnTo>
                  <a:lnTo>
                    <a:pt x="111213" y="721690"/>
                  </a:lnTo>
                  <a:close/>
                </a:path>
                <a:path w="2966720" h="1099820">
                  <a:moveTo>
                    <a:pt x="185013" y="1044524"/>
                  </a:moveTo>
                  <a:lnTo>
                    <a:pt x="159486" y="1006424"/>
                  </a:lnTo>
                  <a:lnTo>
                    <a:pt x="128003" y="991768"/>
                  </a:lnTo>
                  <a:lnTo>
                    <a:pt x="119291" y="987615"/>
                  </a:lnTo>
                  <a:lnTo>
                    <a:pt x="103682" y="970737"/>
                  </a:lnTo>
                  <a:lnTo>
                    <a:pt x="104470" y="967435"/>
                  </a:lnTo>
                  <a:lnTo>
                    <a:pt x="122504" y="956767"/>
                  </a:lnTo>
                  <a:lnTo>
                    <a:pt x="129362" y="958037"/>
                  </a:lnTo>
                  <a:lnTo>
                    <a:pt x="160845" y="986485"/>
                  </a:lnTo>
                  <a:lnTo>
                    <a:pt x="165811" y="985469"/>
                  </a:lnTo>
                  <a:lnTo>
                    <a:pt x="158661" y="956767"/>
                  </a:lnTo>
                  <a:lnTo>
                    <a:pt x="156946" y="949909"/>
                  </a:lnTo>
                  <a:lnTo>
                    <a:pt x="154330" y="939368"/>
                  </a:lnTo>
                  <a:lnTo>
                    <a:pt x="149377" y="940384"/>
                  </a:lnTo>
                  <a:lnTo>
                    <a:pt x="147713" y="944321"/>
                  </a:lnTo>
                  <a:lnTo>
                    <a:pt x="146431" y="946607"/>
                  </a:lnTo>
                  <a:lnTo>
                    <a:pt x="145503" y="947623"/>
                  </a:lnTo>
                  <a:lnTo>
                    <a:pt x="144576" y="948512"/>
                  </a:lnTo>
                  <a:lnTo>
                    <a:pt x="143243" y="949147"/>
                  </a:lnTo>
                  <a:lnTo>
                    <a:pt x="139839" y="949909"/>
                  </a:lnTo>
                  <a:lnTo>
                    <a:pt x="137553" y="949528"/>
                  </a:lnTo>
                  <a:lnTo>
                    <a:pt x="134632" y="948639"/>
                  </a:lnTo>
                  <a:lnTo>
                    <a:pt x="127000" y="946480"/>
                  </a:lnTo>
                  <a:lnTo>
                    <a:pt x="88112" y="959789"/>
                  </a:lnTo>
                  <a:lnTo>
                    <a:pt x="77139" y="989444"/>
                  </a:lnTo>
                  <a:lnTo>
                    <a:pt x="78003" y="997280"/>
                  </a:lnTo>
                  <a:lnTo>
                    <a:pt x="105410" y="1029703"/>
                  </a:lnTo>
                  <a:lnTo>
                    <a:pt x="134404" y="1043139"/>
                  </a:lnTo>
                  <a:lnTo>
                    <a:pt x="140804" y="1046200"/>
                  </a:lnTo>
                  <a:lnTo>
                    <a:pt x="156781" y="1066495"/>
                  </a:lnTo>
                  <a:lnTo>
                    <a:pt x="155981" y="1070305"/>
                  </a:lnTo>
                  <a:lnTo>
                    <a:pt x="153593" y="1073734"/>
                  </a:lnTo>
                  <a:lnTo>
                    <a:pt x="151193" y="1077290"/>
                  </a:lnTo>
                  <a:lnTo>
                    <a:pt x="147662" y="1079449"/>
                  </a:lnTo>
                  <a:lnTo>
                    <a:pt x="142989" y="1080338"/>
                  </a:lnTo>
                  <a:lnTo>
                    <a:pt x="136182" y="1081735"/>
                  </a:lnTo>
                  <a:lnTo>
                    <a:pt x="100990" y="1058049"/>
                  </a:lnTo>
                  <a:lnTo>
                    <a:pt x="95605" y="1049731"/>
                  </a:lnTo>
                  <a:lnTo>
                    <a:pt x="90652" y="1050747"/>
                  </a:lnTo>
                  <a:lnTo>
                    <a:pt x="102768" y="1099261"/>
                  </a:lnTo>
                  <a:lnTo>
                    <a:pt x="107581" y="1098372"/>
                  </a:lnTo>
                  <a:lnTo>
                    <a:pt x="108750" y="1093038"/>
                  </a:lnTo>
                  <a:lnTo>
                    <a:pt x="110934" y="1090117"/>
                  </a:lnTo>
                  <a:lnTo>
                    <a:pt x="114147" y="1089482"/>
                  </a:lnTo>
                  <a:lnTo>
                    <a:pt x="115227" y="1089228"/>
                  </a:lnTo>
                  <a:lnTo>
                    <a:pt x="117322" y="1089355"/>
                  </a:lnTo>
                  <a:lnTo>
                    <a:pt x="120459" y="1089863"/>
                  </a:lnTo>
                  <a:lnTo>
                    <a:pt x="128752" y="1091006"/>
                  </a:lnTo>
                  <a:lnTo>
                    <a:pt x="136067" y="1091552"/>
                  </a:lnTo>
                  <a:lnTo>
                    <a:pt x="142417" y="1091476"/>
                  </a:lnTo>
                  <a:lnTo>
                    <a:pt x="147802" y="1090752"/>
                  </a:lnTo>
                  <a:lnTo>
                    <a:pt x="155524" y="1089228"/>
                  </a:lnTo>
                  <a:lnTo>
                    <a:pt x="156171" y="1089101"/>
                  </a:lnTo>
                  <a:lnTo>
                    <a:pt x="163423" y="1085672"/>
                  </a:lnTo>
                  <a:lnTo>
                    <a:pt x="167944" y="1081735"/>
                  </a:lnTo>
                  <a:lnTo>
                    <a:pt x="169557" y="1080338"/>
                  </a:lnTo>
                  <a:lnTo>
                    <a:pt x="175691" y="1075131"/>
                  </a:lnTo>
                  <a:lnTo>
                    <a:pt x="179920" y="1068400"/>
                  </a:lnTo>
                  <a:lnTo>
                    <a:pt x="184607" y="1052398"/>
                  </a:lnTo>
                  <a:lnTo>
                    <a:pt x="185013" y="1044524"/>
                  </a:lnTo>
                  <a:close/>
                </a:path>
                <a:path w="2966720" h="1099820">
                  <a:moveTo>
                    <a:pt x="276085" y="715975"/>
                  </a:moveTo>
                  <a:lnTo>
                    <a:pt x="275132" y="711276"/>
                  </a:lnTo>
                  <a:lnTo>
                    <a:pt x="275031" y="710768"/>
                  </a:lnTo>
                  <a:lnTo>
                    <a:pt x="268960" y="711276"/>
                  </a:lnTo>
                  <a:lnTo>
                    <a:pt x="244805" y="635965"/>
                  </a:lnTo>
                  <a:lnTo>
                    <a:pt x="242455" y="625208"/>
                  </a:lnTo>
                  <a:lnTo>
                    <a:pt x="240068" y="616191"/>
                  </a:lnTo>
                  <a:lnTo>
                    <a:pt x="237642" y="608926"/>
                  </a:lnTo>
                  <a:lnTo>
                    <a:pt x="237350" y="608279"/>
                  </a:lnTo>
                  <a:lnTo>
                    <a:pt x="235191" y="603453"/>
                  </a:lnTo>
                  <a:lnTo>
                    <a:pt x="231889" y="597230"/>
                  </a:lnTo>
                  <a:lnTo>
                    <a:pt x="226707" y="592277"/>
                  </a:lnTo>
                  <a:lnTo>
                    <a:pt x="219659" y="588721"/>
                  </a:lnTo>
                  <a:lnTo>
                    <a:pt x="212610" y="585038"/>
                  </a:lnTo>
                  <a:lnTo>
                    <a:pt x="204800" y="584022"/>
                  </a:lnTo>
                  <a:lnTo>
                    <a:pt x="196240" y="585800"/>
                  </a:lnTo>
                  <a:lnTo>
                    <a:pt x="189522" y="587070"/>
                  </a:lnTo>
                  <a:lnTo>
                    <a:pt x="160553" y="615264"/>
                  </a:lnTo>
                  <a:lnTo>
                    <a:pt x="147993" y="552399"/>
                  </a:lnTo>
                  <a:lnTo>
                    <a:pt x="144805" y="536397"/>
                  </a:lnTo>
                  <a:lnTo>
                    <a:pt x="89192" y="547446"/>
                  </a:lnTo>
                  <a:lnTo>
                    <a:pt x="90271" y="552907"/>
                  </a:lnTo>
                  <a:lnTo>
                    <a:pt x="96456" y="552399"/>
                  </a:lnTo>
                  <a:lnTo>
                    <a:pt x="100761" y="553288"/>
                  </a:lnTo>
                  <a:lnTo>
                    <a:pt x="139496" y="722833"/>
                  </a:lnTo>
                  <a:lnTo>
                    <a:pt x="139979" y="729310"/>
                  </a:lnTo>
                  <a:lnTo>
                    <a:pt x="139928" y="729818"/>
                  </a:lnTo>
                  <a:lnTo>
                    <a:pt x="136956" y="735660"/>
                  </a:lnTo>
                  <a:lnTo>
                    <a:pt x="133248" y="738327"/>
                  </a:lnTo>
                  <a:lnTo>
                    <a:pt x="127622" y="740105"/>
                  </a:lnTo>
                  <a:lnTo>
                    <a:pt x="128663" y="745312"/>
                  </a:lnTo>
                  <a:lnTo>
                    <a:pt x="197853" y="731596"/>
                  </a:lnTo>
                  <a:lnTo>
                    <a:pt x="196862" y="726643"/>
                  </a:lnTo>
                  <a:lnTo>
                    <a:pt x="196799" y="726262"/>
                  </a:lnTo>
                  <a:lnTo>
                    <a:pt x="190906" y="726643"/>
                  </a:lnTo>
                  <a:lnTo>
                    <a:pt x="186702" y="725373"/>
                  </a:lnTo>
                  <a:lnTo>
                    <a:pt x="184188" y="722452"/>
                  </a:lnTo>
                  <a:lnTo>
                    <a:pt x="182245" y="720293"/>
                  </a:lnTo>
                  <a:lnTo>
                    <a:pt x="180301" y="714324"/>
                  </a:lnTo>
                  <a:lnTo>
                    <a:pt x="163779" y="631520"/>
                  </a:lnTo>
                  <a:lnTo>
                    <a:pt x="166725" y="623900"/>
                  </a:lnTo>
                  <a:lnTo>
                    <a:pt x="186156" y="608279"/>
                  </a:lnTo>
                  <a:lnTo>
                    <a:pt x="188671" y="608533"/>
                  </a:lnTo>
                  <a:lnTo>
                    <a:pt x="191084" y="609803"/>
                  </a:lnTo>
                  <a:lnTo>
                    <a:pt x="193497" y="610946"/>
                  </a:lnTo>
                  <a:lnTo>
                    <a:pt x="195427" y="612851"/>
                  </a:lnTo>
                  <a:lnTo>
                    <a:pt x="196875" y="615645"/>
                  </a:lnTo>
                  <a:lnTo>
                    <a:pt x="198323" y="618312"/>
                  </a:lnTo>
                  <a:lnTo>
                    <a:pt x="200152" y="625208"/>
                  </a:lnTo>
                  <a:lnTo>
                    <a:pt x="216522" y="707212"/>
                  </a:lnTo>
                  <a:lnTo>
                    <a:pt x="216877" y="713562"/>
                  </a:lnTo>
                  <a:lnTo>
                    <a:pt x="215633" y="716483"/>
                  </a:lnTo>
                  <a:lnTo>
                    <a:pt x="213842" y="720166"/>
                  </a:lnTo>
                  <a:lnTo>
                    <a:pt x="210578" y="722833"/>
                  </a:lnTo>
                  <a:lnTo>
                    <a:pt x="205854" y="724484"/>
                  </a:lnTo>
                  <a:lnTo>
                    <a:pt x="206895" y="729818"/>
                  </a:lnTo>
                  <a:lnTo>
                    <a:pt x="276085" y="715975"/>
                  </a:lnTo>
                  <a:close/>
                </a:path>
                <a:path w="2966720" h="1099820">
                  <a:moveTo>
                    <a:pt x="280695" y="847293"/>
                  </a:moveTo>
                  <a:lnTo>
                    <a:pt x="236766" y="856056"/>
                  </a:lnTo>
                  <a:lnTo>
                    <a:pt x="229933" y="910031"/>
                  </a:lnTo>
                  <a:lnTo>
                    <a:pt x="242493" y="907491"/>
                  </a:lnTo>
                  <a:lnTo>
                    <a:pt x="280695" y="847293"/>
                  </a:lnTo>
                  <a:close/>
                </a:path>
                <a:path w="2966720" h="1099820">
                  <a:moveTo>
                    <a:pt x="343319" y="1028141"/>
                  </a:moveTo>
                  <a:lnTo>
                    <a:pt x="338251" y="1025474"/>
                  </a:lnTo>
                  <a:lnTo>
                    <a:pt x="336334" y="1029665"/>
                  </a:lnTo>
                  <a:lnTo>
                    <a:pt x="334124" y="1031951"/>
                  </a:lnTo>
                  <a:lnTo>
                    <a:pt x="330327" y="1032713"/>
                  </a:lnTo>
                  <a:lnTo>
                    <a:pt x="329133" y="1032586"/>
                  </a:lnTo>
                  <a:lnTo>
                    <a:pt x="326872" y="1031316"/>
                  </a:lnTo>
                  <a:lnTo>
                    <a:pt x="315023" y="982167"/>
                  </a:lnTo>
                  <a:lnTo>
                    <a:pt x="311454" y="964260"/>
                  </a:lnTo>
                  <a:lnTo>
                    <a:pt x="309321" y="954239"/>
                  </a:lnTo>
                  <a:lnTo>
                    <a:pt x="307340" y="946264"/>
                  </a:lnTo>
                  <a:lnTo>
                    <a:pt x="305485" y="940333"/>
                  </a:lnTo>
                  <a:lnTo>
                    <a:pt x="303796" y="936447"/>
                  </a:lnTo>
                  <a:lnTo>
                    <a:pt x="301167" y="932002"/>
                  </a:lnTo>
                  <a:lnTo>
                    <a:pt x="300278" y="930478"/>
                  </a:lnTo>
                  <a:lnTo>
                    <a:pt x="294195" y="925525"/>
                  </a:lnTo>
                  <a:lnTo>
                    <a:pt x="285559" y="921461"/>
                  </a:lnTo>
                  <a:lnTo>
                    <a:pt x="281800" y="920178"/>
                  </a:lnTo>
                  <a:lnTo>
                    <a:pt x="281800" y="1027760"/>
                  </a:lnTo>
                  <a:lnTo>
                    <a:pt x="276466" y="1034491"/>
                  </a:lnTo>
                  <a:lnTo>
                    <a:pt x="271360" y="1038428"/>
                  </a:lnTo>
                  <a:lnTo>
                    <a:pt x="266496" y="1039317"/>
                  </a:lnTo>
                  <a:lnTo>
                    <a:pt x="262115" y="1040206"/>
                  </a:lnTo>
                  <a:lnTo>
                    <a:pt x="258445" y="1039571"/>
                  </a:lnTo>
                  <a:lnTo>
                    <a:pt x="255498" y="1037412"/>
                  </a:lnTo>
                  <a:lnTo>
                    <a:pt x="251599" y="1034618"/>
                  </a:lnTo>
                  <a:lnTo>
                    <a:pt x="249212" y="1031062"/>
                  </a:lnTo>
                  <a:lnTo>
                    <a:pt x="247256" y="1021283"/>
                  </a:lnTo>
                  <a:lnTo>
                    <a:pt x="248094" y="1015568"/>
                  </a:lnTo>
                  <a:lnTo>
                    <a:pt x="272681" y="982167"/>
                  </a:lnTo>
                  <a:lnTo>
                    <a:pt x="281800" y="1027760"/>
                  </a:lnTo>
                  <a:lnTo>
                    <a:pt x="281800" y="920178"/>
                  </a:lnTo>
                  <a:lnTo>
                    <a:pt x="278676" y="919111"/>
                  </a:lnTo>
                  <a:lnTo>
                    <a:pt x="270992" y="917968"/>
                  </a:lnTo>
                  <a:lnTo>
                    <a:pt x="262496" y="918070"/>
                  </a:lnTo>
                  <a:lnTo>
                    <a:pt x="223266" y="930605"/>
                  </a:lnTo>
                  <a:lnTo>
                    <a:pt x="197269" y="964641"/>
                  </a:lnTo>
                  <a:lnTo>
                    <a:pt x="198678" y="971626"/>
                  </a:lnTo>
                  <a:lnTo>
                    <a:pt x="199656" y="976706"/>
                  </a:lnTo>
                  <a:lnTo>
                    <a:pt x="202590" y="980516"/>
                  </a:lnTo>
                  <a:lnTo>
                    <a:pt x="212344" y="986358"/>
                  </a:lnTo>
                  <a:lnTo>
                    <a:pt x="217843" y="987120"/>
                  </a:lnTo>
                  <a:lnTo>
                    <a:pt x="229717" y="984707"/>
                  </a:lnTo>
                  <a:lnTo>
                    <a:pt x="234022" y="982167"/>
                  </a:lnTo>
                  <a:lnTo>
                    <a:pt x="239788" y="974039"/>
                  </a:lnTo>
                  <a:lnTo>
                    <a:pt x="240753" y="969594"/>
                  </a:lnTo>
                  <a:lnTo>
                    <a:pt x="239026" y="960958"/>
                  </a:lnTo>
                  <a:lnTo>
                    <a:pt x="236372" y="957275"/>
                  </a:lnTo>
                  <a:lnTo>
                    <a:pt x="228511" y="951306"/>
                  </a:lnTo>
                  <a:lnTo>
                    <a:pt x="226644" y="949147"/>
                  </a:lnTo>
                  <a:lnTo>
                    <a:pt x="225767" y="944702"/>
                  </a:lnTo>
                  <a:lnTo>
                    <a:pt x="226631" y="942416"/>
                  </a:lnTo>
                  <a:lnTo>
                    <a:pt x="228815" y="940130"/>
                  </a:lnTo>
                  <a:lnTo>
                    <a:pt x="232333" y="936574"/>
                  </a:lnTo>
                  <a:lnTo>
                    <a:pt x="237261" y="934034"/>
                  </a:lnTo>
                  <a:lnTo>
                    <a:pt x="243586" y="932891"/>
                  </a:lnTo>
                  <a:lnTo>
                    <a:pt x="247472" y="932002"/>
                  </a:lnTo>
                  <a:lnTo>
                    <a:pt x="251180" y="932383"/>
                  </a:lnTo>
                  <a:lnTo>
                    <a:pt x="254685" y="933780"/>
                  </a:lnTo>
                  <a:lnTo>
                    <a:pt x="258203" y="935050"/>
                  </a:lnTo>
                  <a:lnTo>
                    <a:pt x="260781" y="936955"/>
                  </a:lnTo>
                  <a:lnTo>
                    <a:pt x="262432" y="939495"/>
                  </a:lnTo>
                  <a:lnTo>
                    <a:pt x="264083" y="941908"/>
                  </a:lnTo>
                  <a:lnTo>
                    <a:pt x="265938" y="948258"/>
                  </a:lnTo>
                  <a:lnTo>
                    <a:pt x="270738" y="972388"/>
                  </a:lnTo>
                  <a:lnTo>
                    <a:pt x="252082" y="986358"/>
                  </a:lnTo>
                  <a:lnTo>
                    <a:pt x="237274" y="998423"/>
                  </a:lnTo>
                  <a:lnTo>
                    <a:pt x="211404" y="1032497"/>
                  </a:lnTo>
                  <a:lnTo>
                    <a:pt x="210324" y="1040206"/>
                  </a:lnTo>
                  <a:lnTo>
                    <a:pt x="211010" y="1047953"/>
                  </a:lnTo>
                  <a:lnTo>
                    <a:pt x="212534" y="1055700"/>
                  </a:lnTo>
                  <a:lnTo>
                    <a:pt x="216395" y="1061542"/>
                  </a:lnTo>
                  <a:lnTo>
                    <a:pt x="228739" y="1069670"/>
                  </a:lnTo>
                  <a:lnTo>
                    <a:pt x="235724" y="1070940"/>
                  </a:lnTo>
                  <a:lnTo>
                    <a:pt x="243509" y="1069416"/>
                  </a:lnTo>
                  <a:lnTo>
                    <a:pt x="253479" y="1065987"/>
                  </a:lnTo>
                  <a:lnTo>
                    <a:pt x="263537" y="1059688"/>
                  </a:lnTo>
                  <a:lnTo>
                    <a:pt x="273685" y="1050505"/>
                  </a:lnTo>
                  <a:lnTo>
                    <a:pt x="282409" y="1040206"/>
                  </a:lnTo>
                  <a:lnTo>
                    <a:pt x="283921" y="1038428"/>
                  </a:lnTo>
                  <a:lnTo>
                    <a:pt x="286372" y="1045667"/>
                  </a:lnTo>
                  <a:lnTo>
                    <a:pt x="290144" y="1050620"/>
                  </a:lnTo>
                  <a:lnTo>
                    <a:pt x="300355" y="1056208"/>
                  </a:lnTo>
                  <a:lnTo>
                    <a:pt x="306806" y="1056843"/>
                  </a:lnTo>
                  <a:lnTo>
                    <a:pt x="314591" y="1055192"/>
                  </a:lnTo>
                  <a:lnTo>
                    <a:pt x="321208" y="1053922"/>
                  </a:lnTo>
                  <a:lnTo>
                    <a:pt x="326796" y="1051128"/>
                  </a:lnTo>
                  <a:lnTo>
                    <a:pt x="335902" y="1042492"/>
                  </a:lnTo>
                  <a:lnTo>
                    <a:pt x="338505" y="1038428"/>
                  </a:lnTo>
                  <a:lnTo>
                    <a:pt x="339890" y="1036269"/>
                  </a:lnTo>
                  <a:lnTo>
                    <a:pt x="341388" y="1032713"/>
                  </a:lnTo>
                  <a:lnTo>
                    <a:pt x="343319" y="1028141"/>
                  </a:lnTo>
                  <a:close/>
                </a:path>
                <a:path w="2966720" h="1099820">
                  <a:moveTo>
                    <a:pt x="426605" y="666572"/>
                  </a:moveTo>
                  <a:lnTo>
                    <a:pt x="421538" y="663905"/>
                  </a:lnTo>
                  <a:lnTo>
                    <a:pt x="419620" y="667969"/>
                  </a:lnTo>
                  <a:lnTo>
                    <a:pt x="417398" y="670382"/>
                  </a:lnTo>
                  <a:lnTo>
                    <a:pt x="413613" y="671144"/>
                  </a:lnTo>
                  <a:lnTo>
                    <a:pt x="412369" y="670877"/>
                  </a:lnTo>
                  <a:lnTo>
                    <a:pt x="411289" y="670382"/>
                  </a:lnTo>
                  <a:lnTo>
                    <a:pt x="398297" y="620471"/>
                  </a:lnTo>
                  <a:lnTo>
                    <a:pt x="394741" y="602564"/>
                  </a:lnTo>
                  <a:lnTo>
                    <a:pt x="392607" y="592620"/>
                  </a:lnTo>
                  <a:lnTo>
                    <a:pt x="390626" y="584682"/>
                  </a:lnTo>
                  <a:lnTo>
                    <a:pt x="388772" y="578764"/>
                  </a:lnTo>
                  <a:lnTo>
                    <a:pt x="387083" y="574878"/>
                  </a:lnTo>
                  <a:lnTo>
                    <a:pt x="384454" y="570433"/>
                  </a:lnTo>
                  <a:lnTo>
                    <a:pt x="383565" y="568909"/>
                  </a:lnTo>
                  <a:lnTo>
                    <a:pt x="377482" y="563829"/>
                  </a:lnTo>
                  <a:lnTo>
                    <a:pt x="368846" y="559892"/>
                  </a:lnTo>
                  <a:lnTo>
                    <a:pt x="365086" y="558609"/>
                  </a:lnTo>
                  <a:lnTo>
                    <a:pt x="365086" y="666191"/>
                  </a:lnTo>
                  <a:lnTo>
                    <a:pt x="359752" y="672922"/>
                  </a:lnTo>
                  <a:lnTo>
                    <a:pt x="354647" y="676732"/>
                  </a:lnTo>
                  <a:lnTo>
                    <a:pt x="345401" y="678637"/>
                  </a:lnTo>
                  <a:lnTo>
                    <a:pt x="341731" y="678002"/>
                  </a:lnTo>
                  <a:lnTo>
                    <a:pt x="338785" y="675843"/>
                  </a:lnTo>
                  <a:lnTo>
                    <a:pt x="334886" y="673049"/>
                  </a:lnTo>
                  <a:lnTo>
                    <a:pt x="332498" y="669493"/>
                  </a:lnTo>
                  <a:lnTo>
                    <a:pt x="330542" y="659587"/>
                  </a:lnTo>
                  <a:lnTo>
                    <a:pt x="331381" y="653999"/>
                  </a:lnTo>
                  <a:lnTo>
                    <a:pt x="355968" y="620471"/>
                  </a:lnTo>
                  <a:lnTo>
                    <a:pt x="365086" y="666191"/>
                  </a:lnTo>
                  <a:lnTo>
                    <a:pt x="365086" y="558609"/>
                  </a:lnTo>
                  <a:lnTo>
                    <a:pt x="361962" y="557542"/>
                  </a:lnTo>
                  <a:lnTo>
                    <a:pt x="354266" y="556387"/>
                  </a:lnTo>
                  <a:lnTo>
                    <a:pt x="345770" y="556450"/>
                  </a:lnTo>
                  <a:lnTo>
                    <a:pt x="306552" y="569036"/>
                  </a:lnTo>
                  <a:lnTo>
                    <a:pt x="280555" y="603072"/>
                  </a:lnTo>
                  <a:lnTo>
                    <a:pt x="282943" y="615010"/>
                  </a:lnTo>
                  <a:lnTo>
                    <a:pt x="285877" y="618947"/>
                  </a:lnTo>
                  <a:lnTo>
                    <a:pt x="290753" y="621868"/>
                  </a:lnTo>
                  <a:lnTo>
                    <a:pt x="295630" y="624662"/>
                  </a:lnTo>
                  <a:lnTo>
                    <a:pt x="301129" y="625551"/>
                  </a:lnTo>
                  <a:lnTo>
                    <a:pt x="305485" y="624649"/>
                  </a:lnTo>
                  <a:lnTo>
                    <a:pt x="312991" y="623138"/>
                  </a:lnTo>
                  <a:lnTo>
                    <a:pt x="317309" y="620598"/>
                  </a:lnTo>
                  <a:lnTo>
                    <a:pt x="323075" y="612470"/>
                  </a:lnTo>
                  <a:lnTo>
                    <a:pt x="324040" y="608025"/>
                  </a:lnTo>
                  <a:lnTo>
                    <a:pt x="322313" y="599389"/>
                  </a:lnTo>
                  <a:lnTo>
                    <a:pt x="319659" y="595706"/>
                  </a:lnTo>
                  <a:lnTo>
                    <a:pt x="311797" y="589737"/>
                  </a:lnTo>
                  <a:lnTo>
                    <a:pt x="309930" y="587451"/>
                  </a:lnTo>
                  <a:lnTo>
                    <a:pt x="309054" y="583133"/>
                  </a:lnTo>
                  <a:lnTo>
                    <a:pt x="309918" y="580847"/>
                  </a:lnTo>
                  <a:lnTo>
                    <a:pt x="315620" y="574878"/>
                  </a:lnTo>
                  <a:lnTo>
                    <a:pt x="320548" y="572465"/>
                  </a:lnTo>
                  <a:lnTo>
                    <a:pt x="330758" y="570433"/>
                  </a:lnTo>
                  <a:lnTo>
                    <a:pt x="334467" y="570814"/>
                  </a:lnTo>
                  <a:lnTo>
                    <a:pt x="337972" y="572084"/>
                  </a:lnTo>
                  <a:lnTo>
                    <a:pt x="341490" y="573481"/>
                  </a:lnTo>
                  <a:lnTo>
                    <a:pt x="344068" y="575386"/>
                  </a:lnTo>
                  <a:lnTo>
                    <a:pt x="345719" y="577926"/>
                  </a:lnTo>
                  <a:lnTo>
                    <a:pt x="347370" y="580339"/>
                  </a:lnTo>
                  <a:lnTo>
                    <a:pt x="349224" y="586689"/>
                  </a:lnTo>
                  <a:lnTo>
                    <a:pt x="354025" y="610692"/>
                  </a:lnTo>
                  <a:lnTo>
                    <a:pt x="335394" y="624662"/>
                  </a:lnTo>
                  <a:lnTo>
                    <a:pt x="320560" y="636790"/>
                  </a:lnTo>
                  <a:lnTo>
                    <a:pt x="294678" y="670877"/>
                  </a:lnTo>
                  <a:lnTo>
                    <a:pt x="293611" y="678637"/>
                  </a:lnTo>
                  <a:lnTo>
                    <a:pt x="294297" y="686384"/>
                  </a:lnTo>
                  <a:lnTo>
                    <a:pt x="295821" y="694131"/>
                  </a:lnTo>
                  <a:lnTo>
                    <a:pt x="299681" y="699973"/>
                  </a:lnTo>
                  <a:lnTo>
                    <a:pt x="312026" y="708101"/>
                  </a:lnTo>
                  <a:lnTo>
                    <a:pt x="319011" y="709371"/>
                  </a:lnTo>
                  <a:lnTo>
                    <a:pt x="326796" y="707847"/>
                  </a:lnTo>
                  <a:lnTo>
                    <a:pt x="336765" y="704418"/>
                  </a:lnTo>
                  <a:lnTo>
                    <a:pt x="346824" y="698119"/>
                  </a:lnTo>
                  <a:lnTo>
                    <a:pt x="356971" y="688936"/>
                  </a:lnTo>
                  <a:lnTo>
                    <a:pt x="365696" y="678637"/>
                  </a:lnTo>
                  <a:lnTo>
                    <a:pt x="367207" y="676859"/>
                  </a:lnTo>
                  <a:lnTo>
                    <a:pt x="369658" y="684098"/>
                  </a:lnTo>
                  <a:lnTo>
                    <a:pt x="373430" y="689051"/>
                  </a:lnTo>
                  <a:lnTo>
                    <a:pt x="383641" y="694639"/>
                  </a:lnTo>
                  <a:lnTo>
                    <a:pt x="390093" y="695147"/>
                  </a:lnTo>
                  <a:lnTo>
                    <a:pt x="404495" y="692353"/>
                  </a:lnTo>
                  <a:lnTo>
                    <a:pt x="410083" y="689559"/>
                  </a:lnTo>
                  <a:lnTo>
                    <a:pt x="419188" y="680923"/>
                  </a:lnTo>
                  <a:lnTo>
                    <a:pt x="421792" y="676859"/>
                  </a:lnTo>
                  <a:lnTo>
                    <a:pt x="423176" y="674700"/>
                  </a:lnTo>
                  <a:lnTo>
                    <a:pt x="424675" y="671144"/>
                  </a:lnTo>
                  <a:lnTo>
                    <a:pt x="426605" y="666572"/>
                  </a:lnTo>
                  <a:close/>
                </a:path>
                <a:path w="2966720" h="1099820">
                  <a:moveTo>
                    <a:pt x="466178" y="497408"/>
                  </a:moveTo>
                  <a:lnTo>
                    <a:pt x="463702" y="484962"/>
                  </a:lnTo>
                  <a:lnTo>
                    <a:pt x="460451" y="480009"/>
                  </a:lnTo>
                  <a:lnTo>
                    <a:pt x="449922" y="472897"/>
                  </a:lnTo>
                  <a:lnTo>
                    <a:pt x="444131" y="471754"/>
                  </a:lnTo>
                  <a:lnTo>
                    <a:pt x="431584" y="474294"/>
                  </a:lnTo>
                  <a:lnTo>
                    <a:pt x="426720" y="477596"/>
                  </a:lnTo>
                  <a:lnTo>
                    <a:pt x="423227" y="482930"/>
                  </a:lnTo>
                  <a:lnTo>
                    <a:pt x="419722" y="488137"/>
                  </a:lnTo>
                  <a:lnTo>
                    <a:pt x="440575" y="519379"/>
                  </a:lnTo>
                  <a:lnTo>
                    <a:pt x="446798" y="518236"/>
                  </a:lnTo>
                  <a:lnTo>
                    <a:pt x="453034" y="516966"/>
                  </a:lnTo>
                  <a:lnTo>
                    <a:pt x="457923" y="513664"/>
                  </a:lnTo>
                  <a:lnTo>
                    <a:pt x="461467" y="508457"/>
                  </a:lnTo>
                  <a:lnTo>
                    <a:pt x="465023" y="503123"/>
                  </a:lnTo>
                  <a:lnTo>
                    <a:pt x="466178" y="497408"/>
                  </a:lnTo>
                  <a:close/>
                </a:path>
                <a:path w="2966720" h="1099820">
                  <a:moveTo>
                    <a:pt x="471652" y="989025"/>
                  </a:moveTo>
                  <a:lnTo>
                    <a:pt x="466432" y="986485"/>
                  </a:lnTo>
                  <a:lnTo>
                    <a:pt x="461835" y="993851"/>
                  </a:lnTo>
                  <a:lnTo>
                    <a:pt x="457619" y="999058"/>
                  </a:lnTo>
                  <a:lnTo>
                    <a:pt x="453783" y="1002106"/>
                  </a:lnTo>
                  <a:lnTo>
                    <a:pt x="449948" y="1005281"/>
                  </a:lnTo>
                  <a:lnTo>
                    <a:pt x="445643" y="1007313"/>
                  </a:lnTo>
                  <a:lnTo>
                    <a:pt x="440880" y="1008202"/>
                  </a:lnTo>
                  <a:lnTo>
                    <a:pt x="433578" y="1009726"/>
                  </a:lnTo>
                  <a:lnTo>
                    <a:pt x="426847" y="1008837"/>
                  </a:lnTo>
                  <a:lnTo>
                    <a:pt x="398640" y="982929"/>
                  </a:lnTo>
                  <a:lnTo>
                    <a:pt x="385165" y="947242"/>
                  </a:lnTo>
                  <a:lnTo>
                    <a:pt x="383171" y="929716"/>
                  </a:lnTo>
                  <a:lnTo>
                    <a:pt x="383171" y="925144"/>
                  </a:lnTo>
                  <a:lnTo>
                    <a:pt x="399389" y="900887"/>
                  </a:lnTo>
                  <a:lnTo>
                    <a:pt x="402259" y="901522"/>
                  </a:lnTo>
                  <a:lnTo>
                    <a:pt x="404977" y="903554"/>
                  </a:lnTo>
                  <a:lnTo>
                    <a:pt x="407695" y="905459"/>
                  </a:lnTo>
                  <a:lnTo>
                    <a:pt x="409968" y="909523"/>
                  </a:lnTo>
                  <a:lnTo>
                    <a:pt x="411772" y="915492"/>
                  </a:lnTo>
                  <a:lnTo>
                    <a:pt x="414591" y="925144"/>
                  </a:lnTo>
                  <a:lnTo>
                    <a:pt x="418249" y="931367"/>
                  </a:lnTo>
                  <a:lnTo>
                    <a:pt x="450659" y="909116"/>
                  </a:lnTo>
                  <a:lnTo>
                    <a:pt x="409892" y="888784"/>
                  </a:lnTo>
                  <a:lnTo>
                    <a:pt x="399732" y="890092"/>
                  </a:lnTo>
                  <a:lnTo>
                    <a:pt x="362940" y="912380"/>
                  </a:lnTo>
                  <a:lnTo>
                    <a:pt x="348729" y="950607"/>
                  </a:lnTo>
                  <a:lnTo>
                    <a:pt x="348462" y="963853"/>
                  </a:lnTo>
                  <a:lnTo>
                    <a:pt x="350240" y="977595"/>
                  </a:lnTo>
                  <a:lnTo>
                    <a:pt x="367144" y="1014450"/>
                  </a:lnTo>
                  <a:lnTo>
                    <a:pt x="410972" y="1036967"/>
                  </a:lnTo>
                  <a:lnTo>
                    <a:pt x="424205" y="1035634"/>
                  </a:lnTo>
                  <a:lnTo>
                    <a:pt x="458914" y="1014374"/>
                  </a:lnTo>
                  <a:lnTo>
                    <a:pt x="462076" y="1009726"/>
                  </a:lnTo>
                  <a:lnTo>
                    <a:pt x="463981" y="1006957"/>
                  </a:lnTo>
                  <a:lnTo>
                    <a:pt x="468223" y="998512"/>
                  </a:lnTo>
                  <a:lnTo>
                    <a:pt x="471652" y="989025"/>
                  </a:lnTo>
                  <a:close/>
                </a:path>
                <a:path w="2966720" h="1099820">
                  <a:moveTo>
                    <a:pt x="515175" y="668350"/>
                  </a:moveTo>
                  <a:lnTo>
                    <a:pt x="514261" y="663905"/>
                  </a:lnTo>
                  <a:lnTo>
                    <a:pt x="514083" y="663016"/>
                  </a:lnTo>
                  <a:lnTo>
                    <a:pt x="507492" y="663905"/>
                  </a:lnTo>
                  <a:lnTo>
                    <a:pt x="474586" y="551002"/>
                  </a:lnTo>
                  <a:lnTo>
                    <a:pt x="471424" y="535127"/>
                  </a:lnTo>
                  <a:lnTo>
                    <a:pt x="414210" y="546557"/>
                  </a:lnTo>
                  <a:lnTo>
                    <a:pt x="415290" y="551891"/>
                  </a:lnTo>
                  <a:lnTo>
                    <a:pt x="421792" y="551002"/>
                  </a:lnTo>
                  <a:lnTo>
                    <a:pt x="426427" y="551764"/>
                  </a:lnTo>
                  <a:lnTo>
                    <a:pt x="454050" y="661111"/>
                  </a:lnTo>
                  <a:lnTo>
                    <a:pt x="454266" y="667207"/>
                  </a:lnTo>
                  <a:lnTo>
                    <a:pt x="452755" y="669747"/>
                  </a:lnTo>
                  <a:lnTo>
                    <a:pt x="450507" y="673684"/>
                  </a:lnTo>
                  <a:lnTo>
                    <a:pt x="446379" y="676351"/>
                  </a:lnTo>
                  <a:lnTo>
                    <a:pt x="440385" y="677748"/>
                  </a:lnTo>
                  <a:lnTo>
                    <a:pt x="441426" y="682955"/>
                  </a:lnTo>
                  <a:lnTo>
                    <a:pt x="515175" y="668350"/>
                  </a:lnTo>
                  <a:close/>
                </a:path>
                <a:path w="2966720" h="1099820">
                  <a:moveTo>
                    <a:pt x="641159" y="988136"/>
                  </a:moveTo>
                  <a:lnTo>
                    <a:pt x="640232" y="983437"/>
                  </a:lnTo>
                  <a:lnTo>
                    <a:pt x="640143" y="982929"/>
                  </a:lnTo>
                  <a:lnTo>
                    <a:pt x="634047" y="983437"/>
                  </a:lnTo>
                  <a:lnTo>
                    <a:pt x="609917" y="908126"/>
                  </a:lnTo>
                  <a:lnTo>
                    <a:pt x="607529" y="897369"/>
                  </a:lnTo>
                  <a:lnTo>
                    <a:pt x="605129" y="888352"/>
                  </a:lnTo>
                  <a:lnTo>
                    <a:pt x="602716" y="881087"/>
                  </a:lnTo>
                  <a:lnTo>
                    <a:pt x="602424" y="880440"/>
                  </a:lnTo>
                  <a:lnTo>
                    <a:pt x="600265" y="875614"/>
                  </a:lnTo>
                  <a:lnTo>
                    <a:pt x="596963" y="869391"/>
                  </a:lnTo>
                  <a:lnTo>
                    <a:pt x="591756" y="864438"/>
                  </a:lnTo>
                  <a:lnTo>
                    <a:pt x="577659" y="857199"/>
                  </a:lnTo>
                  <a:lnTo>
                    <a:pt x="569912" y="856183"/>
                  </a:lnTo>
                  <a:lnTo>
                    <a:pt x="561276" y="857961"/>
                  </a:lnTo>
                  <a:lnTo>
                    <a:pt x="554545" y="859231"/>
                  </a:lnTo>
                  <a:lnTo>
                    <a:pt x="525589" y="887552"/>
                  </a:lnTo>
                  <a:lnTo>
                    <a:pt x="513067" y="824560"/>
                  </a:lnTo>
                  <a:lnTo>
                    <a:pt x="509892" y="808558"/>
                  </a:lnTo>
                  <a:lnTo>
                    <a:pt x="454279" y="819607"/>
                  </a:lnTo>
                  <a:lnTo>
                    <a:pt x="455358" y="825068"/>
                  </a:lnTo>
                  <a:lnTo>
                    <a:pt x="461543" y="824560"/>
                  </a:lnTo>
                  <a:lnTo>
                    <a:pt x="465836" y="825449"/>
                  </a:lnTo>
                  <a:lnTo>
                    <a:pt x="504659" y="995375"/>
                  </a:lnTo>
                  <a:lnTo>
                    <a:pt x="505002" y="1001979"/>
                  </a:lnTo>
                  <a:lnTo>
                    <a:pt x="503859" y="1004265"/>
                  </a:lnTo>
                  <a:lnTo>
                    <a:pt x="502043" y="1007948"/>
                  </a:lnTo>
                  <a:lnTo>
                    <a:pt x="498322" y="1010615"/>
                  </a:lnTo>
                  <a:lnTo>
                    <a:pt x="492709" y="1012266"/>
                  </a:lnTo>
                  <a:lnTo>
                    <a:pt x="493750" y="1017600"/>
                  </a:lnTo>
                  <a:lnTo>
                    <a:pt x="562927" y="1003757"/>
                  </a:lnTo>
                  <a:lnTo>
                    <a:pt x="561949" y="998804"/>
                  </a:lnTo>
                  <a:lnTo>
                    <a:pt x="561911" y="998550"/>
                  </a:lnTo>
                  <a:lnTo>
                    <a:pt x="555942" y="998804"/>
                  </a:lnTo>
                  <a:lnTo>
                    <a:pt x="551751" y="997534"/>
                  </a:lnTo>
                  <a:lnTo>
                    <a:pt x="549338" y="994613"/>
                  </a:lnTo>
                  <a:lnTo>
                    <a:pt x="547306" y="992454"/>
                  </a:lnTo>
                  <a:lnTo>
                    <a:pt x="545401" y="986612"/>
                  </a:lnTo>
                  <a:lnTo>
                    <a:pt x="543496" y="976833"/>
                  </a:lnTo>
                  <a:lnTo>
                    <a:pt x="528891" y="903681"/>
                  </a:lnTo>
                  <a:lnTo>
                    <a:pt x="551243" y="880440"/>
                  </a:lnTo>
                  <a:lnTo>
                    <a:pt x="553783" y="880821"/>
                  </a:lnTo>
                  <a:lnTo>
                    <a:pt x="558609" y="883107"/>
                  </a:lnTo>
                  <a:lnTo>
                    <a:pt x="560514" y="885139"/>
                  </a:lnTo>
                  <a:lnTo>
                    <a:pt x="561911" y="887806"/>
                  </a:lnTo>
                  <a:lnTo>
                    <a:pt x="563435" y="890473"/>
                  </a:lnTo>
                  <a:lnTo>
                    <a:pt x="565213" y="897458"/>
                  </a:lnTo>
                  <a:lnTo>
                    <a:pt x="579691" y="969594"/>
                  </a:lnTo>
                  <a:lnTo>
                    <a:pt x="581596" y="979500"/>
                  </a:lnTo>
                  <a:lnTo>
                    <a:pt x="581977" y="985850"/>
                  </a:lnTo>
                  <a:lnTo>
                    <a:pt x="580707" y="988644"/>
                  </a:lnTo>
                  <a:lnTo>
                    <a:pt x="578929" y="992327"/>
                  </a:lnTo>
                  <a:lnTo>
                    <a:pt x="575627" y="994994"/>
                  </a:lnTo>
                  <a:lnTo>
                    <a:pt x="570928" y="996645"/>
                  </a:lnTo>
                  <a:lnTo>
                    <a:pt x="571944" y="1001979"/>
                  </a:lnTo>
                  <a:lnTo>
                    <a:pt x="641159" y="988136"/>
                  </a:lnTo>
                  <a:close/>
                </a:path>
                <a:path w="2966720" h="1099820">
                  <a:moveTo>
                    <a:pt x="2381313" y="264160"/>
                  </a:moveTo>
                  <a:lnTo>
                    <a:pt x="2376106" y="261620"/>
                  </a:lnTo>
                  <a:lnTo>
                    <a:pt x="2371534" y="267970"/>
                  </a:lnTo>
                  <a:lnTo>
                    <a:pt x="2367216" y="274320"/>
                  </a:lnTo>
                  <a:lnTo>
                    <a:pt x="2359596" y="279400"/>
                  </a:lnTo>
                  <a:lnTo>
                    <a:pt x="2355278" y="281940"/>
                  </a:lnTo>
                  <a:lnTo>
                    <a:pt x="2350579" y="283210"/>
                  </a:lnTo>
                  <a:lnTo>
                    <a:pt x="2343213" y="284480"/>
                  </a:lnTo>
                  <a:lnTo>
                    <a:pt x="2336482" y="283210"/>
                  </a:lnTo>
                  <a:lnTo>
                    <a:pt x="2303805" y="248920"/>
                  </a:lnTo>
                  <a:lnTo>
                    <a:pt x="2293137" y="210820"/>
                  </a:lnTo>
                  <a:lnTo>
                    <a:pt x="2292743" y="203200"/>
                  </a:lnTo>
                  <a:lnTo>
                    <a:pt x="2292794" y="200660"/>
                  </a:lnTo>
                  <a:lnTo>
                    <a:pt x="2293480" y="193040"/>
                  </a:lnTo>
                  <a:lnTo>
                    <a:pt x="2295588" y="186690"/>
                  </a:lnTo>
                  <a:lnTo>
                    <a:pt x="2297874" y="180340"/>
                  </a:lnTo>
                  <a:lnTo>
                    <a:pt x="2301303" y="176530"/>
                  </a:lnTo>
                  <a:lnTo>
                    <a:pt x="2306002" y="176530"/>
                  </a:lnTo>
                  <a:lnTo>
                    <a:pt x="2309050" y="175260"/>
                  </a:lnTo>
                  <a:lnTo>
                    <a:pt x="2314638" y="177800"/>
                  </a:lnTo>
                  <a:lnTo>
                    <a:pt x="2317305" y="180340"/>
                  </a:lnTo>
                  <a:lnTo>
                    <a:pt x="2319591" y="184150"/>
                  </a:lnTo>
                  <a:lnTo>
                    <a:pt x="2321369" y="190500"/>
                  </a:lnTo>
                  <a:lnTo>
                    <a:pt x="2324290" y="199390"/>
                  </a:lnTo>
                  <a:lnTo>
                    <a:pt x="2327846" y="205740"/>
                  </a:lnTo>
                  <a:lnTo>
                    <a:pt x="2332418" y="209550"/>
                  </a:lnTo>
                  <a:lnTo>
                    <a:pt x="2336863" y="212090"/>
                  </a:lnTo>
                  <a:lnTo>
                    <a:pt x="2342070" y="213360"/>
                  </a:lnTo>
                  <a:lnTo>
                    <a:pt x="2347785" y="212090"/>
                  </a:lnTo>
                  <a:lnTo>
                    <a:pt x="2353246" y="210820"/>
                  </a:lnTo>
                  <a:lnTo>
                    <a:pt x="2357310" y="208280"/>
                  </a:lnTo>
                  <a:lnTo>
                    <a:pt x="2362644" y="200660"/>
                  </a:lnTo>
                  <a:lnTo>
                    <a:pt x="2363533" y="195580"/>
                  </a:lnTo>
                  <a:lnTo>
                    <a:pt x="2362390" y="190500"/>
                  </a:lnTo>
                  <a:lnTo>
                    <a:pt x="2360307" y="184150"/>
                  </a:lnTo>
                  <a:lnTo>
                    <a:pt x="2356751" y="177800"/>
                  </a:lnTo>
                  <a:lnTo>
                    <a:pt x="2354211" y="175260"/>
                  </a:lnTo>
                  <a:lnTo>
                    <a:pt x="2351684" y="172720"/>
                  </a:lnTo>
                  <a:lnTo>
                    <a:pt x="2345118" y="168910"/>
                  </a:lnTo>
                  <a:lnTo>
                    <a:pt x="2337447" y="165100"/>
                  </a:lnTo>
                  <a:lnTo>
                    <a:pt x="2328938" y="163830"/>
                  </a:lnTo>
                  <a:lnTo>
                    <a:pt x="2319591" y="163830"/>
                  </a:lnTo>
                  <a:lnTo>
                    <a:pt x="2282533" y="176530"/>
                  </a:lnTo>
                  <a:lnTo>
                    <a:pt x="2260663" y="212090"/>
                  </a:lnTo>
                  <a:lnTo>
                    <a:pt x="2258136" y="238760"/>
                  </a:lnTo>
                  <a:lnTo>
                    <a:pt x="2259901" y="252730"/>
                  </a:lnTo>
                  <a:lnTo>
                    <a:pt x="2276767" y="289560"/>
                  </a:lnTo>
                  <a:lnTo>
                    <a:pt x="2320620" y="311150"/>
                  </a:lnTo>
                  <a:lnTo>
                    <a:pt x="2333815" y="309880"/>
                  </a:lnTo>
                  <a:lnTo>
                    <a:pt x="2368524" y="289560"/>
                  </a:lnTo>
                  <a:lnTo>
                    <a:pt x="2371902" y="284480"/>
                  </a:lnTo>
                  <a:lnTo>
                    <a:pt x="2373592" y="281940"/>
                  </a:lnTo>
                  <a:lnTo>
                    <a:pt x="2377859" y="273050"/>
                  </a:lnTo>
                  <a:lnTo>
                    <a:pt x="2381313" y="264160"/>
                  </a:lnTo>
                  <a:close/>
                </a:path>
                <a:path w="2966720" h="1099820">
                  <a:moveTo>
                    <a:pt x="2550858" y="262890"/>
                  </a:moveTo>
                  <a:lnTo>
                    <a:pt x="2549702" y="257810"/>
                  </a:lnTo>
                  <a:lnTo>
                    <a:pt x="2539428" y="257810"/>
                  </a:lnTo>
                  <a:lnTo>
                    <a:pt x="2537002" y="255270"/>
                  </a:lnTo>
                  <a:lnTo>
                    <a:pt x="2534462" y="252730"/>
                  </a:lnTo>
                  <a:lnTo>
                    <a:pt x="2532176" y="246380"/>
                  </a:lnTo>
                  <a:lnTo>
                    <a:pt x="2519476" y="182880"/>
                  </a:lnTo>
                  <a:lnTo>
                    <a:pt x="2517178" y="172720"/>
                  </a:lnTo>
                  <a:lnTo>
                    <a:pt x="2487358" y="132080"/>
                  </a:lnTo>
                  <a:lnTo>
                    <a:pt x="2479484" y="130810"/>
                  </a:lnTo>
                  <a:lnTo>
                    <a:pt x="2470975" y="132080"/>
                  </a:lnTo>
                  <a:lnTo>
                    <a:pt x="2439708" y="156210"/>
                  </a:lnTo>
                  <a:lnTo>
                    <a:pt x="2435288" y="162560"/>
                  </a:lnTo>
                  <a:lnTo>
                    <a:pt x="2422588" y="99060"/>
                  </a:lnTo>
                  <a:lnTo>
                    <a:pt x="2419540" y="83820"/>
                  </a:lnTo>
                  <a:lnTo>
                    <a:pt x="2363914" y="93980"/>
                  </a:lnTo>
                  <a:lnTo>
                    <a:pt x="2365057" y="100330"/>
                  </a:lnTo>
                  <a:lnTo>
                    <a:pt x="2371153" y="99060"/>
                  </a:lnTo>
                  <a:lnTo>
                    <a:pt x="2375471" y="100330"/>
                  </a:lnTo>
                  <a:lnTo>
                    <a:pt x="2380297" y="104140"/>
                  </a:lnTo>
                  <a:lnTo>
                    <a:pt x="2382583" y="110490"/>
                  </a:lnTo>
                  <a:lnTo>
                    <a:pt x="2412174" y="260350"/>
                  </a:lnTo>
                  <a:lnTo>
                    <a:pt x="2414333" y="270510"/>
                  </a:lnTo>
                  <a:lnTo>
                    <a:pt x="2414714" y="276860"/>
                  </a:lnTo>
                  <a:lnTo>
                    <a:pt x="2413444" y="279400"/>
                  </a:lnTo>
                  <a:lnTo>
                    <a:pt x="2411666" y="283210"/>
                  </a:lnTo>
                  <a:lnTo>
                    <a:pt x="2407983" y="285750"/>
                  </a:lnTo>
                  <a:lnTo>
                    <a:pt x="2402395" y="287020"/>
                  </a:lnTo>
                  <a:lnTo>
                    <a:pt x="2403411" y="292100"/>
                  </a:lnTo>
                  <a:lnTo>
                    <a:pt x="2472626" y="278130"/>
                  </a:lnTo>
                  <a:lnTo>
                    <a:pt x="2471483" y="273050"/>
                  </a:lnTo>
                  <a:lnTo>
                    <a:pt x="2465641" y="273050"/>
                  </a:lnTo>
                  <a:lnTo>
                    <a:pt x="2461450" y="271780"/>
                  </a:lnTo>
                  <a:lnTo>
                    <a:pt x="2457005" y="266700"/>
                  </a:lnTo>
                  <a:lnTo>
                    <a:pt x="2455100" y="261620"/>
                  </a:lnTo>
                  <a:lnTo>
                    <a:pt x="2453068" y="251460"/>
                  </a:lnTo>
                  <a:lnTo>
                    <a:pt x="2438463" y="179070"/>
                  </a:lnTo>
                  <a:lnTo>
                    <a:pt x="2441511" y="171450"/>
                  </a:lnTo>
                  <a:lnTo>
                    <a:pt x="2444559" y="165100"/>
                  </a:lnTo>
                  <a:lnTo>
                    <a:pt x="2447734" y="162560"/>
                  </a:lnTo>
                  <a:lnTo>
                    <a:pt x="2450782" y="158750"/>
                  </a:lnTo>
                  <a:lnTo>
                    <a:pt x="2454338" y="156210"/>
                  </a:lnTo>
                  <a:lnTo>
                    <a:pt x="2460942" y="154940"/>
                  </a:lnTo>
                  <a:lnTo>
                    <a:pt x="2463355" y="154940"/>
                  </a:lnTo>
                  <a:lnTo>
                    <a:pt x="2477198" y="184150"/>
                  </a:lnTo>
                  <a:lnTo>
                    <a:pt x="2489263" y="243840"/>
                  </a:lnTo>
                  <a:lnTo>
                    <a:pt x="2491295" y="254000"/>
                  </a:lnTo>
                  <a:lnTo>
                    <a:pt x="2491549" y="260350"/>
                  </a:lnTo>
                  <a:lnTo>
                    <a:pt x="2490406" y="262890"/>
                  </a:lnTo>
                  <a:lnTo>
                    <a:pt x="2488628" y="266700"/>
                  </a:lnTo>
                  <a:lnTo>
                    <a:pt x="2485326" y="269240"/>
                  </a:lnTo>
                  <a:lnTo>
                    <a:pt x="2480627" y="271780"/>
                  </a:lnTo>
                  <a:lnTo>
                    <a:pt x="2481643" y="276860"/>
                  </a:lnTo>
                  <a:lnTo>
                    <a:pt x="2550858" y="262890"/>
                  </a:lnTo>
                  <a:close/>
                </a:path>
                <a:path w="2966720" h="1099820">
                  <a:moveTo>
                    <a:pt x="2606230" y="39370"/>
                  </a:moveTo>
                  <a:lnTo>
                    <a:pt x="2562275" y="48260"/>
                  </a:lnTo>
                  <a:lnTo>
                    <a:pt x="2555430" y="101600"/>
                  </a:lnTo>
                  <a:lnTo>
                    <a:pt x="2568003" y="99060"/>
                  </a:lnTo>
                  <a:lnTo>
                    <a:pt x="2606230" y="39370"/>
                  </a:lnTo>
                  <a:close/>
                </a:path>
                <a:path w="2966720" h="1099820">
                  <a:moveTo>
                    <a:pt x="2640393" y="245110"/>
                  </a:moveTo>
                  <a:lnTo>
                    <a:pt x="2639631" y="241300"/>
                  </a:lnTo>
                  <a:lnTo>
                    <a:pt x="2639377" y="240030"/>
                  </a:lnTo>
                  <a:lnTo>
                    <a:pt x="2632773" y="241300"/>
                  </a:lnTo>
                  <a:lnTo>
                    <a:pt x="2628074" y="240030"/>
                  </a:lnTo>
                  <a:lnTo>
                    <a:pt x="2625280" y="237490"/>
                  </a:lnTo>
                  <a:lnTo>
                    <a:pt x="2622486" y="236220"/>
                  </a:lnTo>
                  <a:lnTo>
                    <a:pt x="2620200" y="229870"/>
                  </a:lnTo>
                  <a:lnTo>
                    <a:pt x="2618295" y="219710"/>
                  </a:lnTo>
                  <a:lnTo>
                    <a:pt x="2596705" y="111760"/>
                  </a:lnTo>
                  <a:lnTo>
                    <a:pt x="2539428" y="123190"/>
                  </a:lnTo>
                  <a:lnTo>
                    <a:pt x="2540571" y="128270"/>
                  </a:lnTo>
                  <a:lnTo>
                    <a:pt x="2551747" y="128270"/>
                  </a:lnTo>
                  <a:lnTo>
                    <a:pt x="2554401" y="130810"/>
                  </a:lnTo>
                  <a:lnTo>
                    <a:pt x="2557208" y="133350"/>
                  </a:lnTo>
                  <a:lnTo>
                    <a:pt x="2559621" y="138430"/>
                  </a:lnTo>
                  <a:lnTo>
                    <a:pt x="2561513" y="148590"/>
                  </a:lnTo>
                  <a:lnTo>
                    <a:pt x="2577401" y="228600"/>
                  </a:lnTo>
                  <a:lnTo>
                    <a:pt x="2579306" y="237490"/>
                  </a:lnTo>
                  <a:lnTo>
                    <a:pt x="2579560" y="243840"/>
                  </a:lnTo>
                  <a:lnTo>
                    <a:pt x="2575750" y="250190"/>
                  </a:lnTo>
                  <a:lnTo>
                    <a:pt x="2571686" y="252730"/>
                  </a:lnTo>
                  <a:lnTo>
                    <a:pt x="2565717" y="254000"/>
                  </a:lnTo>
                  <a:lnTo>
                    <a:pt x="2566733" y="260350"/>
                  </a:lnTo>
                  <a:lnTo>
                    <a:pt x="2640393" y="245110"/>
                  </a:lnTo>
                  <a:close/>
                </a:path>
                <a:path w="2966720" h="1099820">
                  <a:moveTo>
                    <a:pt x="2798762" y="213360"/>
                  </a:moveTo>
                  <a:lnTo>
                    <a:pt x="2797746" y="208280"/>
                  </a:lnTo>
                  <a:lnTo>
                    <a:pt x="2787205" y="208280"/>
                  </a:lnTo>
                  <a:lnTo>
                    <a:pt x="2782379" y="203200"/>
                  </a:lnTo>
                  <a:lnTo>
                    <a:pt x="2780220" y="196850"/>
                  </a:lnTo>
                  <a:lnTo>
                    <a:pt x="2778061" y="186690"/>
                  </a:lnTo>
                  <a:lnTo>
                    <a:pt x="2767520" y="133350"/>
                  </a:lnTo>
                  <a:lnTo>
                    <a:pt x="2765183" y="123190"/>
                  </a:lnTo>
                  <a:lnTo>
                    <a:pt x="2762948" y="114300"/>
                  </a:lnTo>
                  <a:lnTo>
                    <a:pt x="2760802" y="106680"/>
                  </a:lnTo>
                  <a:lnTo>
                    <a:pt x="2760281" y="105410"/>
                  </a:lnTo>
                  <a:lnTo>
                    <a:pt x="2758757" y="101600"/>
                  </a:lnTo>
                  <a:lnTo>
                    <a:pt x="2755328" y="95250"/>
                  </a:lnTo>
                  <a:lnTo>
                    <a:pt x="2750248" y="90170"/>
                  </a:lnTo>
                  <a:lnTo>
                    <a:pt x="2743390" y="86360"/>
                  </a:lnTo>
                  <a:lnTo>
                    <a:pt x="2736659" y="82550"/>
                  </a:lnTo>
                  <a:lnTo>
                    <a:pt x="2728785" y="81280"/>
                  </a:lnTo>
                  <a:lnTo>
                    <a:pt x="2719895" y="82550"/>
                  </a:lnTo>
                  <a:lnTo>
                    <a:pt x="2712529" y="85090"/>
                  </a:lnTo>
                  <a:lnTo>
                    <a:pt x="2683446" y="113030"/>
                  </a:lnTo>
                  <a:lnTo>
                    <a:pt x="2679890" y="95250"/>
                  </a:lnTo>
                  <a:lnTo>
                    <a:pt x="2624264" y="106680"/>
                  </a:lnTo>
                  <a:lnTo>
                    <a:pt x="2625407" y="111760"/>
                  </a:lnTo>
                  <a:lnTo>
                    <a:pt x="2635821" y="111760"/>
                  </a:lnTo>
                  <a:lnTo>
                    <a:pt x="2640647" y="116840"/>
                  </a:lnTo>
                  <a:lnTo>
                    <a:pt x="2642933" y="123190"/>
                  </a:lnTo>
                  <a:lnTo>
                    <a:pt x="2644965" y="133350"/>
                  </a:lnTo>
                  <a:lnTo>
                    <a:pt x="2660332" y="209550"/>
                  </a:lnTo>
                  <a:lnTo>
                    <a:pt x="2662364" y="220980"/>
                  </a:lnTo>
                  <a:lnTo>
                    <a:pt x="2662872" y="227330"/>
                  </a:lnTo>
                  <a:lnTo>
                    <a:pt x="2661602" y="229870"/>
                  </a:lnTo>
                  <a:lnTo>
                    <a:pt x="2659824" y="233680"/>
                  </a:lnTo>
                  <a:lnTo>
                    <a:pt x="2656014" y="236220"/>
                  </a:lnTo>
                  <a:lnTo>
                    <a:pt x="2650426" y="237490"/>
                  </a:lnTo>
                  <a:lnTo>
                    <a:pt x="2651442" y="242570"/>
                  </a:lnTo>
                  <a:lnTo>
                    <a:pt x="2720530" y="228600"/>
                  </a:lnTo>
                  <a:lnTo>
                    <a:pt x="2719755" y="224790"/>
                  </a:lnTo>
                  <a:lnTo>
                    <a:pt x="2719514" y="223520"/>
                  </a:lnTo>
                  <a:lnTo>
                    <a:pt x="2714180" y="224790"/>
                  </a:lnTo>
                  <a:lnTo>
                    <a:pt x="2710370" y="223520"/>
                  </a:lnTo>
                  <a:lnTo>
                    <a:pt x="2705417" y="218440"/>
                  </a:lnTo>
                  <a:lnTo>
                    <a:pt x="2703258" y="212090"/>
                  </a:lnTo>
                  <a:lnTo>
                    <a:pt x="2686621" y="128270"/>
                  </a:lnTo>
                  <a:lnTo>
                    <a:pt x="2690545" y="119380"/>
                  </a:lnTo>
                  <a:lnTo>
                    <a:pt x="2695117" y="113030"/>
                  </a:lnTo>
                  <a:lnTo>
                    <a:pt x="2700363" y="109220"/>
                  </a:lnTo>
                  <a:lnTo>
                    <a:pt x="2706306" y="106680"/>
                  </a:lnTo>
                  <a:lnTo>
                    <a:pt x="2708846" y="105410"/>
                  </a:lnTo>
                  <a:lnTo>
                    <a:pt x="2711386" y="106680"/>
                  </a:lnTo>
                  <a:lnTo>
                    <a:pt x="2713799" y="106680"/>
                  </a:lnTo>
                  <a:lnTo>
                    <a:pt x="2716212" y="107950"/>
                  </a:lnTo>
                  <a:lnTo>
                    <a:pt x="2718117" y="110490"/>
                  </a:lnTo>
                  <a:lnTo>
                    <a:pt x="2719514" y="113030"/>
                  </a:lnTo>
                  <a:lnTo>
                    <a:pt x="2721038" y="115570"/>
                  </a:lnTo>
                  <a:lnTo>
                    <a:pt x="2722816" y="123190"/>
                  </a:lnTo>
                  <a:lnTo>
                    <a:pt x="2725102" y="134620"/>
                  </a:lnTo>
                  <a:lnTo>
                    <a:pt x="2737167" y="194310"/>
                  </a:lnTo>
                  <a:lnTo>
                    <a:pt x="2739199" y="204470"/>
                  </a:lnTo>
                  <a:lnTo>
                    <a:pt x="2739580" y="210820"/>
                  </a:lnTo>
                  <a:lnTo>
                    <a:pt x="2738437" y="213360"/>
                  </a:lnTo>
                  <a:lnTo>
                    <a:pt x="2736913" y="217170"/>
                  </a:lnTo>
                  <a:lnTo>
                    <a:pt x="2733738" y="219710"/>
                  </a:lnTo>
                  <a:lnTo>
                    <a:pt x="2728658" y="222250"/>
                  </a:lnTo>
                  <a:lnTo>
                    <a:pt x="2729674" y="227330"/>
                  </a:lnTo>
                  <a:lnTo>
                    <a:pt x="2798762" y="213360"/>
                  </a:lnTo>
                  <a:close/>
                </a:path>
                <a:path w="2966720" h="1099820">
                  <a:moveTo>
                    <a:pt x="2966275" y="180340"/>
                  </a:moveTo>
                  <a:lnTo>
                    <a:pt x="2965259" y="175260"/>
                  </a:lnTo>
                  <a:lnTo>
                    <a:pt x="2959163" y="175260"/>
                  </a:lnTo>
                  <a:lnTo>
                    <a:pt x="2954972" y="173990"/>
                  </a:lnTo>
                  <a:lnTo>
                    <a:pt x="2952432" y="172720"/>
                  </a:lnTo>
                  <a:lnTo>
                    <a:pt x="2950019" y="170180"/>
                  </a:lnTo>
                  <a:lnTo>
                    <a:pt x="2947733" y="163830"/>
                  </a:lnTo>
                  <a:lnTo>
                    <a:pt x="2935033" y="100330"/>
                  </a:lnTo>
                  <a:lnTo>
                    <a:pt x="2932646" y="88900"/>
                  </a:lnTo>
                  <a:lnTo>
                    <a:pt x="2909887" y="53340"/>
                  </a:lnTo>
                  <a:lnTo>
                    <a:pt x="2902775" y="49530"/>
                  </a:lnTo>
                  <a:lnTo>
                    <a:pt x="2895028" y="48260"/>
                  </a:lnTo>
                  <a:lnTo>
                    <a:pt x="2886392" y="49530"/>
                  </a:lnTo>
                  <a:lnTo>
                    <a:pt x="2879788" y="50800"/>
                  </a:lnTo>
                  <a:lnTo>
                    <a:pt x="2873565" y="54610"/>
                  </a:lnTo>
                  <a:lnTo>
                    <a:pt x="2867977" y="58420"/>
                  </a:lnTo>
                  <a:lnTo>
                    <a:pt x="2863761" y="62230"/>
                  </a:lnTo>
                  <a:lnTo>
                    <a:pt x="2859494" y="67310"/>
                  </a:lnTo>
                  <a:lnTo>
                    <a:pt x="2855188" y="72390"/>
                  </a:lnTo>
                  <a:lnTo>
                    <a:pt x="2850832" y="80010"/>
                  </a:lnTo>
                  <a:lnTo>
                    <a:pt x="2835084" y="0"/>
                  </a:lnTo>
                  <a:lnTo>
                    <a:pt x="2779458" y="11430"/>
                  </a:lnTo>
                  <a:lnTo>
                    <a:pt x="2780474" y="16510"/>
                  </a:lnTo>
                  <a:lnTo>
                    <a:pt x="2786697" y="16510"/>
                  </a:lnTo>
                  <a:lnTo>
                    <a:pt x="2791015" y="17780"/>
                  </a:lnTo>
                  <a:lnTo>
                    <a:pt x="2795841" y="21590"/>
                  </a:lnTo>
                  <a:lnTo>
                    <a:pt x="2798000" y="27940"/>
                  </a:lnTo>
                  <a:lnTo>
                    <a:pt x="2829750" y="186690"/>
                  </a:lnTo>
                  <a:lnTo>
                    <a:pt x="2830258" y="194310"/>
                  </a:lnTo>
                  <a:lnTo>
                    <a:pt x="2827210" y="199390"/>
                  </a:lnTo>
                  <a:lnTo>
                    <a:pt x="2823400" y="201930"/>
                  </a:lnTo>
                  <a:lnTo>
                    <a:pt x="2817812" y="204470"/>
                  </a:lnTo>
                  <a:lnTo>
                    <a:pt x="2818828" y="209550"/>
                  </a:lnTo>
                  <a:lnTo>
                    <a:pt x="2888043" y="195580"/>
                  </a:lnTo>
                  <a:lnTo>
                    <a:pt x="2887027" y="190500"/>
                  </a:lnTo>
                  <a:lnTo>
                    <a:pt x="2881185" y="190500"/>
                  </a:lnTo>
                  <a:lnTo>
                    <a:pt x="2876867" y="189230"/>
                  </a:lnTo>
                  <a:lnTo>
                    <a:pt x="2874454" y="186690"/>
                  </a:lnTo>
                  <a:lnTo>
                    <a:pt x="2872422" y="184150"/>
                  </a:lnTo>
                  <a:lnTo>
                    <a:pt x="2870517" y="179070"/>
                  </a:lnTo>
                  <a:lnTo>
                    <a:pt x="2868612" y="168910"/>
                  </a:lnTo>
                  <a:lnTo>
                    <a:pt x="2854007" y="95250"/>
                  </a:lnTo>
                  <a:lnTo>
                    <a:pt x="2873692" y="72390"/>
                  </a:lnTo>
                  <a:lnTo>
                    <a:pt x="2878899" y="72390"/>
                  </a:lnTo>
                  <a:lnTo>
                    <a:pt x="2892615" y="100330"/>
                  </a:lnTo>
                  <a:lnTo>
                    <a:pt x="2904807" y="161290"/>
                  </a:lnTo>
                  <a:lnTo>
                    <a:pt x="2906712" y="171450"/>
                  </a:lnTo>
                  <a:lnTo>
                    <a:pt x="2907093" y="177800"/>
                  </a:lnTo>
                  <a:lnTo>
                    <a:pt x="2905823" y="180340"/>
                  </a:lnTo>
                  <a:lnTo>
                    <a:pt x="2904045" y="184150"/>
                  </a:lnTo>
                  <a:lnTo>
                    <a:pt x="2900743" y="186690"/>
                  </a:lnTo>
                  <a:lnTo>
                    <a:pt x="2896044" y="189230"/>
                  </a:lnTo>
                  <a:lnTo>
                    <a:pt x="2897060" y="194310"/>
                  </a:lnTo>
                  <a:lnTo>
                    <a:pt x="2966275" y="180340"/>
                  </a:lnTo>
                  <a:close/>
                </a:path>
              </a:pathLst>
            </a:custGeom>
            <a:solidFill>
              <a:srgbClr val="000000"/>
            </a:solidFill>
          </p:spPr>
          <p:txBody>
            <a:bodyPr wrap="square" lIns="0" tIns="0" rIns="0" bIns="0" rtlCol="0"/>
            <a:lstStyle/>
            <a:p>
              <a:endParaRPr/>
            </a:p>
          </p:txBody>
        </p:sp>
        <p:pic>
          <p:nvPicPr>
            <p:cNvPr id="22" name="object 11"/>
            <p:cNvPicPr/>
            <p:nvPr/>
          </p:nvPicPr>
          <p:blipFill>
            <a:blip r:embed="rId4" cstate="print"/>
            <a:stretch>
              <a:fillRect/>
            </a:stretch>
          </p:blipFill>
          <p:spPr>
            <a:xfrm>
              <a:off x="1448308" y="2791126"/>
              <a:ext cx="1247329" cy="604091"/>
            </a:xfrm>
            <a:prstGeom prst="rect">
              <a:avLst/>
            </a:prstGeom>
          </p:spPr>
        </p:pic>
        <p:pic>
          <p:nvPicPr>
            <p:cNvPr id="23" name="object 12"/>
            <p:cNvPicPr/>
            <p:nvPr/>
          </p:nvPicPr>
          <p:blipFill>
            <a:blip r:embed="rId5" cstate="print"/>
            <a:stretch>
              <a:fillRect/>
            </a:stretch>
          </p:blipFill>
          <p:spPr>
            <a:xfrm>
              <a:off x="2773679" y="2782824"/>
              <a:ext cx="939799" cy="372133"/>
            </a:xfrm>
            <a:prstGeom prst="rect">
              <a:avLst/>
            </a:prstGeom>
          </p:spPr>
        </p:pic>
      </p:grpSp>
      <p:grpSp>
        <p:nvGrpSpPr>
          <p:cNvPr id="24" name="object 13"/>
          <p:cNvGrpSpPr/>
          <p:nvPr/>
        </p:nvGrpSpPr>
        <p:grpSpPr>
          <a:xfrm>
            <a:off x="4918073" y="3223069"/>
            <a:ext cx="7629525" cy="3575685"/>
            <a:chOff x="5068633" y="1746313"/>
            <a:chExt cx="7629525" cy="3575685"/>
          </a:xfrm>
        </p:grpSpPr>
        <p:sp>
          <p:nvSpPr>
            <p:cNvPr id="25" name="object 14"/>
            <p:cNvSpPr/>
            <p:nvPr/>
          </p:nvSpPr>
          <p:spPr>
            <a:xfrm>
              <a:off x="5088636" y="1766316"/>
              <a:ext cx="7589520" cy="3535679"/>
            </a:xfrm>
            <a:custGeom>
              <a:avLst/>
              <a:gdLst/>
              <a:ahLst/>
              <a:cxnLst/>
              <a:rect l="l" t="t" r="r" b="b"/>
              <a:pathLst>
                <a:path w="7589520" h="3535679">
                  <a:moveTo>
                    <a:pt x="7000240" y="0"/>
                  </a:moveTo>
                  <a:lnTo>
                    <a:pt x="589279" y="0"/>
                  </a:lnTo>
                  <a:lnTo>
                    <a:pt x="540943" y="1953"/>
                  </a:lnTo>
                  <a:lnTo>
                    <a:pt x="493683" y="7711"/>
                  </a:lnTo>
                  <a:lnTo>
                    <a:pt x="447652" y="17123"/>
                  </a:lnTo>
                  <a:lnTo>
                    <a:pt x="403002" y="30037"/>
                  </a:lnTo>
                  <a:lnTo>
                    <a:pt x="359884" y="46301"/>
                  </a:lnTo>
                  <a:lnTo>
                    <a:pt x="318449" y="65764"/>
                  </a:lnTo>
                  <a:lnTo>
                    <a:pt x="278849" y="88275"/>
                  </a:lnTo>
                  <a:lnTo>
                    <a:pt x="241237" y="113682"/>
                  </a:lnTo>
                  <a:lnTo>
                    <a:pt x="205762" y="141833"/>
                  </a:lnTo>
                  <a:lnTo>
                    <a:pt x="172577" y="172577"/>
                  </a:lnTo>
                  <a:lnTo>
                    <a:pt x="141833" y="205762"/>
                  </a:lnTo>
                  <a:lnTo>
                    <a:pt x="113682" y="241237"/>
                  </a:lnTo>
                  <a:lnTo>
                    <a:pt x="88275" y="278849"/>
                  </a:lnTo>
                  <a:lnTo>
                    <a:pt x="65764" y="318449"/>
                  </a:lnTo>
                  <a:lnTo>
                    <a:pt x="46301" y="359884"/>
                  </a:lnTo>
                  <a:lnTo>
                    <a:pt x="30037" y="403002"/>
                  </a:lnTo>
                  <a:lnTo>
                    <a:pt x="17123" y="447652"/>
                  </a:lnTo>
                  <a:lnTo>
                    <a:pt x="7711" y="493683"/>
                  </a:lnTo>
                  <a:lnTo>
                    <a:pt x="1953" y="540943"/>
                  </a:lnTo>
                  <a:lnTo>
                    <a:pt x="0" y="589279"/>
                  </a:lnTo>
                  <a:lnTo>
                    <a:pt x="0" y="2946400"/>
                  </a:lnTo>
                  <a:lnTo>
                    <a:pt x="1953" y="2994736"/>
                  </a:lnTo>
                  <a:lnTo>
                    <a:pt x="7711" y="3041996"/>
                  </a:lnTo>
                  <a:lnTo>
                    <a:pt x="17123" y="3088027"/>
                  </a:lnTo>
                  <a:lnTo>
                    <a:pt x="30037" y="3132677"/>
                  </a:lnTo>
                  <a:lnTo>
                    <a:pt x="46301" y="3175795"/>
                  </a:lnTo>
                  <a:lnTo>
                    <a:pt x="65764" y="3217230"/>
                  </a:lnTo>
                  <a:lnTo>
                    <a:pt x="88275" y="3256830"/>
                  </a:lnTo>
                  <a:lnTo>
                    <a:pt x="113682" y="3294442"/>
                  </a:lnTo>
                  <a:lnTo>
                    <a:pt x="141833" y="3329917"/>
                  </a:lnTo>
                  <a:lnTo>
                    <a:pt x="172577" y="3363102"/>
                  </a:lnTo>
                  <a:lnTo>
                    <a:pt x="205762" y="3393846"/>
                  </a:lnTo>
                  <a:lnTo>
                    <a:pt x="241237" y="3421997"/>
                  </a:lnTo>
                  <a:lnTo>
                    <a:pt x="278849" y="3447404"/>
                  </a:lnTo>
                  <a:lnTo>
                    <a:pt x="318449" y="3469915"/>
                  </a:lnTo>
                  <a:lnTo>
                    <a:pt x="359884" y="3489378"/>
                  </a:lnTo>
                  <a:lnTo>
                    <a:pt x="403002" y="3505642"/>
                  </a:lnTo>
                  <a:lnTo>
                    <a:pt x="447652" y="3518556"/>
                  </a:lnTo>
                  <a:lnTo>
                    <a:pt x="493683" y="3527968"/>
                  </a:lnTo>
                  <a:lnTo>
                    <a:pt x="540943" y="3533726"/>
                  </a:lnTo>
                  <a:lnTo>
                    <a:pt x="589279" y="3535679"/>
                  </a:lnTo>
                  <a:lnTo>
                    <a:pt x="7000240" y="3535679"/>
                  </a:lnTo>
                  <a:lnTo>
                    <a:pt x="7048576" y="3533726"/>
                  </a:lnTo>
                  <a:lnTo>
                    <a:pt x="7095836" y="3527968"/>
                  </a:lnTo>
                  <a:lnTo>
                    <a:pt x="7141867" y="3518556"/>
                  </a:lnTo>
                  <a:lnTo>
                    <a:pt x="7186517" y="3505642"/>
                  </a:lnTo>
                  <a:lnTo>
                    <a:pt x="7229635" y="3489378"/>
                  </a:lnTo>
                  <a:lnTo>
                    <a:pt x="7271070" y="3469915"/>
                  </a:lnTo>
                  <a:lnTo>
                    <a:pt x="7310670" y="3447404"/>
                  </a:lnTo>
                  <a:lnTo>
                    <a:pt x="7348282" y="3421997"/>
                  </a:lnTo>
                  <a:lnTo>
                    <a:pt x="7383757" y="3393846"/>
                  </a:lnTo>
                  <a:lnTo>
                    <a:pt x="7416942" y="3363102"/>
                  </a:lnTo>
                  <a:lnTo>
                    <a:pt x="7447686" y="3329917"/>
                  </a:lnTo>
                  <a:lnTo>
                    <a:pt x="7475837" y="3294442"/>
                  </a:lnTo>
                  <a:lnTo>
                    <a:pt x="7501244" y="3256830"/>
                  </a:lnTo>
                  <a:lnTo>
                    <a:pt x="7523755" y="3217230"/>
                  </a:lnTo>
                  <a:lnTo>
                    <a:pt x="7543218" y="3175795"/>
                  </a:lnTo>
                  <a:lnTo>
                    <a:pt x="7559482" y="3132677"/>
                  </a:lnTo>
                  <a:lnTo>
                    <a:pt x="7572396" y="3088027"/>
                  </a:lnTo>
                  <a:lnTo>
                    <a:pt x="7581808" y="3041996"/>
                  </a:lnTo>
                  <a:lnTo>
                    <a:pt x="7587566" y="2994736"/>
                  </a:lnTo>
                  <a:lnTo>
                    <a:pt x="7589519" y="2946400"/>
                  </a:lnTo>
                  <a:lnTo>
                    <a:pt x="7589519" y="589279"/>
                  </a:lnTo>
                  <a:lnTo>
                    <a:pt x="7587566" y="540943"/>
                  </a:lnTo>
                  <a:lnTo>
                    <a:pt x="7581808" y="493683"/>
                  </a:lnTo>
                  <a:lnTo>
                    <a:pt x="7572396" y="447652"/>
                  </a:lnTo>
                  <a:lnTo>
                    <a:pt x="7559482" y="403002"/>
                  </a:lnTo>
                  <a:lnTo>
                    <a:pt x="7543218" y="359884"/>
                  </a:lnTo>
                  <a:lnTo>
                    <a:pt x="7523755" y="318449"/>
                  </a:lnTo>
                  <a:lnTo>
                    <a:pt x="7501244" y="278849"/>
                  </a:lnTo>
                  <a:lnTo>
                    <a:pt x="7475837" y="241237"/>
                  </a:lnTo>
                  <a:lnTo>
                    <a:pt x="7447686" y="205762"/>
                  </a:lnTo>
                  <a:lnTo>
                    <a:pt x="7416942" y="172577"/>
                  </a:lnTo>
                  <a:lnTo>
                    <a:pt x="7383757" y="141833"/>
                  </a:lnTo>
                  <a:lnTo>
                    <a:pt x="7348282" y="113682"/>
                  </a:lnTo>
                  <a:lnTo>
                    <a:pt x="7310670" y="88275"/>
                  </a:lnTo>
                  <a:lnTo>
                    <a:pt x="7271070" y="65764"/>
                  </a:lnTo>
                  <a:lnTo>
                    <a:pt x="7229635" y="46301"/>
                  </a:lnTo>
                  <a:lnTo>
                    <a:pt x="7186517" y="30037"/>
                  </a:lnTo>
                  <a:lnTo>
                    <a:pt x="7141867" y="17123"/>
                  </a:lnTo>
                  <a:lnTo>
                    <a:pt x="7095836" y="7711"/>
                  </a:lnTo>
                  <a:lnTo>
                    <a:pt x="7048576" y="1953"/>
                  </a:lnTo>
                  <a:lnTo>
                    <a:pt x="7000240" y="0"/>
                  </a:lnTo>
                  <a:close/>
                </a:path>
              </a:pathLst>
            </a:custGeom>
            <a:solidFill>
              <a:srgbClr val="D4EFFC"/>
            </a:solidFill>
          </p:spPr>
          <p:txBody>
            <a:bodyPr wrap="square" lIns="0" tIns="0" rIns="0" bIns="0" rtlCol="0"/>
            <a:lstStyle/>
            <a:p>
              <a:endParaRPr/>
            </a:p>
          </p:txBody>
        </p:sp>
        <p:sp>
          <p:nvSpPr>
            <p:cNvPr id="26" name="object 15"/>
            <p:cNvSpPr/>
            <p:nvPr/>
          </p:nvSpPr>
          <p:spPr>
            <a:xfrm>
              <a:off x="5088636" y="1766316"/>
              <a:ext cx="7589520" cy="3535679"/>
            </a:xfrm>
            <a:custGeom>
              <a:avLst/>
              <a:gdLst/>
              <a:ahLst/>
              <a:cxnLst/>
              <a:rect l="l" t="t" r="r" b="b"/>
              <a:pathLst>
                <a:path w="7589520" h="3535679">
                  <a:moveTo>
                    <a:pt x="0" y="589279"/>
                  </a:moveTo>
                  <a:lnTo>
                    <a:pt x="1953" y="540943"/>
                  </a:lnTo>
                  <a:lnTo>
                    <a:pt x="7711" y="493683"/>
                  </a:lnTo>
                  <a:lnTo>
                    <a:pt x="17123" y="447652"/>
                  </a:lnTo>
                  <a:lnTo>
                    <a:pt x="30037" y="403002"/>
                  </a:lnTo>
                  <a:lnTo>
                    <a:pt x="46301" y="359884"/>
                  </a:lnTo>
                  <a:lnTo>
                    <a:pt x="65764" y="318449"/>
                  </a:lnTo>
                  <a:lnTo>
                    <a:pt x="88275" y="278849"/>
                  </a:lnTo>
                  <a:lnTo>
                    <a:pt x="113682" y="241237"/>
                  </a:lnTo>
                  <a:lnTo>
                    <a:pt x="141833" y="205762"/>
                  </a:lnTo>
                  <a:lnTo>
                    <a:pt x="172577" y="172577"/>
                  </a:lnTo>
                  <a:lnTo>
                    <a:pt x="205762" y="141833"/>
                  </a:lnTo>
                  <a:lnTo>
                    <a:pt x="241237" y="113682"/>
                  </a:lnTo>
                  <a:lnTo>
                    <a:pt x="278849" y="88275"/>
                  </a:lnTo>
                  <a:lnTo>
                    <a:pt x="318449" y="65764"/>
                  </a:lnTo>
                  <a:lnTo>
                    <a:pt x="359884" y="46301"/>
                  </a:lnTo>
                  <a:lnTo>
                    <a:pt x="403002" y="30037"/>
                  </a:lnTo>
                  <a:lnTo>
                    <a:pt x="447652" y="17123"/>
                  </a:lnTo>
                  <a:lnTo>
                    <a:pt x="493683" y="7711"/>
                  </a:lnTo>
                  <a:lnTo>
                    <a:pt x="540943" y="1953"/>
                  </a:lnTo>
                  <a:lnTo>
                    <a:pt x="589279" y="0"/>
                  </a:lnTo>
                  <a:lnTo>
                    <a:pt x="7000240" y="0"/>
                  </a:lnTo>
                  <a:lnTo>
                    <a:pt x="7048576" y="1953"/>
                  </a:lnTo>
                  <a:lnTo>
                    <a:pt x="7095836" y="7711"/>
                  </a:lnTo>
                  <a:lnTo>
                    <a:pt x="7141867" y="17123"/>
                  </a:lnTo>
                  <a:lnTo>
                    <a:pt x="7186517" y="30037"/>
                  </a:lnTo>
                  <a:lnTo>
                    <a:pt x="7229635" y="46301"/>
                  </a:lnTo>
                  <a:lnTo>
                    <a:pt x="7271070" y="65764"/>
                  </a:lnTo>
                  <a:lnTo>
                    <a:pt x="7310670" y="88275"/>
                  </a:lnTo>
                  <a:lnTo>
                    <a:pt x="7348282" y="113682"/>
                  </a:lnTo>
                  <a:lnTo>
                    <a:pt x="7383757" y="141833"/>
                  </a:lnTo>
                  <a:lnTo>
                    <a:pt x="7416942" y="172577"/>
                  </a:lnTo>
                  <a:lnTo>
                    <a:pt x="7447686" y="205762"/>
                  </a:lnTo>
                  <a:lnTo>
                    <a:pt x="7475837" y="241237"/>
                  </a:lnTo>
                  <a:lnTo>
                    <a:pt x="7501244" y="278849"/>
                  </a:lnTo>
                  <a:lnTo>
                    <a:pt x="7523755" y="318449"/>
                  </a:lnTo>
                  <a:lnTo>
                    <a:pt x="7543218" y="359884"/>
                  </a:lnTo>
                  <a:lnTo>
                    <a:pt x="7559482" y="403002"/>
                  </a:lnTo>
                  <a:lnTo>
                    <a:pt x="7572396" y="447652"/>
                  </a:lnTo>
                  <a:lnTo>
                    <a:pt x="7581808" y="493683"/>
                  </a:lnTo>
                  <a:lnTo>
                    <a:pt x="7587566" y="540943"/>
                  </a:lnTo>
                  <a:lnTo>
                    <a:pt x="7589519" y="589279"/>
                  </a:lnTo>
                  <a:lnTo>
                    <a:pt x="7589519" y="2946400"/>
                  </a:lnTo>
                  <a:lnTo>
                    <a:pt x="7587566" y="2994736"/>
                  </a:lnTo>
                  <a:lnTo>
                    <a:pt x="7581808" y="3041996"/>
                  </a:lnTo>
                  <a:lnTo>
                    <a:pt x="7572396" y="3088027"/>
                  </a:lnTo>
                  <a:lnTo>
                    <a:pt x="7559482" y="3132677"/>
                  </a:lnTo>
                  <a:lnTo>
                    <a:pt x="7543218" y="3175795"/>
                  </a:lnTo>
                  <a:lnTo>
                    <a:pt x="7523755" y="3217230"/>
                  </a:lnTo>
                  <a:lnTo>
                    <a:pt x="7501244" y="3256830"/>
                  </a:lnTo>
                  <a:lnTo>
                    <a:pt x="7475837" y="3294442"/>
                  </a:lnTo>
                  <a:lnTo>
                    <a:pt x="7447686" y="3329917"/>
                  </a:lnTo>
                  <a:lnTo>
                    <a:pt x="7416942" y="3363102"/>
                  </a:lnTo>
                  <a:lnTo>
                    <a:pt x="7383757" y="3393846"/>
                  </a:lnTo>
                  <a:lnTo>
                    <a:pt x="7348282" y="3421997"/>
                  </a:lnTo>
                  <a:lnTo>
                    <a:pt x="7310670" y="3447404"/>
                  </a:lnTo>
                  <a:lnTo>
                    <a:pt x="7271070" y="3469915"/>
                  </a:lnTo>
                  <a:lnTo>
                    <a:pt x="7229635" y="3489378"/>
                  </a:lnTo>
                  <a:lnTo>
                    <a:pt x="7186517" y="3505642"/>
                  </a:lnTo>
                  <a:lnTo>
                    <a:pt x="7141867" y="3518556"/>
                  </a:lnTo>
                  <a:lnTo>
                    <a:pt x="7095836" y="3527968"/>
                  </a:lnTo>
                  <a:lnTo>
                    <a:pt x="7048576" y="3533726"/>
                  </a:lnTo>
                  <a:lnTo>
                    <a:pt x="7000240" y="3535679"/>
                  </a:lnTo>
                  <a:lnTo>
                    <a:pt x="589279" y="3535679"/>
                  </a:lnTo>
                  <a:lnTo>
                    <a:pt x="540943" y="3533726"/>
                  </a:lnTo>
                  <a:lnTo>
                    <a:pt x="493683" y="3527968"/>
                  </a:lnTo>
                  <a:lnTo>
                    <a:pt x="447652" y="3518556"/>
                  </a:lnTo>
                  <a:lnTo>
                    <a:pt x="403002" y="3505642"/>
                  </a:lnTo>
                  <a:lnTo>
                    <a:pt x="359884" y="3489378"/>
                  </a:lnTo>
                  <a:lnTo>
                    <a:pt x="318449" y="3469915"/>
                  </a:lnTo>
                  <a:lnTo>
                    <a:pt x="278849" y="3447404"/>
                  </a:lnTo>
                  <a:lnTo>
                    <a:pt x="241237" y="3421997"/>
                  </a:lnTo>
                  <a:lnTo>
                    <a:pt x="205762" y="3393846"/>
                  </a:lnTo>
                  <a:lnTo>
                    <a:pt x="172577" y="3363102"/>
                  </a:lnTo>
                  <a:lnTo>
                    <a:pt x="141833" y="3329917"/>
                  </a:lnTo>
                  <a:lnTo>
                    <a:pt x="113682" y="3294442"/>
                  </a:lnTo>
                  <a:lnTo>
                    <a:pt x="88275" y="3256830"/>
                  </a:lnTo>
                  <a:lnTo>
                    <a:pt x="65764" y="3217230"/>
                  </a:lnTo>
                  <a:lnTo>
                    <a:pt x="46301" y="3175795"/>
                  </a:lnTo>
                  <a:lnTo>
                    <a:pt x="30037" y="3132677"/>
                  </a:lnTo>
                  <a:lnTo>
                    <a:pt x="17123" y="3088027"/>
                  </a:lnTo>
                  <a:lnTo>
                    <a:pt x="7711" y="3041996"/>
                  </a:lnTo>
                  <a:lnTo>
                    <a:pt x="1953" y="2994736"/>
                  </a:lnTo>
                  <a:lnTo>
                    <a:pt x="0" y="2946400"/>
                  </a:lnTo>
                  <a:lnTo>
                    <a:pt x="0" y="589279"/>
                  </a:lnTo>
                  <a:close/>
                </a:path>
              </a:pathLst>
            </a:custGeom>
            <a:ln w="39624">
              <a:solidFill>
                <a:srgbClr val="000000"/>
              </a:solidFill>
            </a:ln>
          </p:spPr>
          <p:txBody>
            <a:bodyPr wrap="square" lIns="0" tIns="0" rIns="0" bIns="0" rtlCol="0"/>
            <a:lstStyle/>
            <a:p>
              <a:endParaRPr/>
            </a:p>
          </p:txBody>
        </p:sp>
      </p:grpSp>
      <p:sp>
        <p:nvSpPr>
          <p:cNvPr id="27" name="object 16"/>
          <p:cNvSpPr txBox="1"/>
          <p:nvPr/>
        </p:nvSpPr>
        <p:spPr>
          <a:xfrm>
            <a:off x="5215253" y="3488181"/>
            <a:ext cx="7035165" cy="3045460"/>
          </a:xfrm>
          <a:prstGeom prst="rect">
            <a:avLst/>
          </a:prstGeom>
        </p:spPr>
        <p:txBody>
          <a:bodyPr vert="horz" wrap="square" lIns="0" tIns="13335" rIns="0" bIns="0" rtlCol="0">
            <a:spAutoFit/>
          </a:bodyPr>
          <a:lstStyle/>
          <a:p>
            <a:pPr marL="356870" marR="5715" indent="-344805" algn="just">
              <a:lnSpc>
                <a:spcPct val="100000"/>
              </a:lnSpc>
              <a:spcBef>
                <a:spcPts val="105"/>
              </a:spcBef>
              <a:buFont typeface="VL PGothic"/>
              <a:buChar char="❑"/>
              <a:tabLst>
                <a:tab pos="356870" algn="l"/>
              </a:tabLst>
            </a:pPr>
            <a:r>
              <a:rPr sz="2200" dirty="0">
                <a:latin typeface="Times New Roman"/>
                <a:cs typeface="Times New Roman"/>
              </a:rPr>
              <a:t>Trợ</a:t>
            </a:r>
            <a:r>
              <a:rPr sz="2200" spc="135" dirty="0">
                <a:latin typeface="Times New Roman"/>
                <a:cs typeface="Times New Roman"/>
              </a:rPr>
              <a:t> </a:t>
            </a:r>
            <a:r>
              <a:rPr sz="2200" dirty="0">
                <a:latin typeface="Times New Roman"/>
                <a:cs typeface="Times New Roman"/>
              </a:rPr>
              <a:t>cấp</a:t>
            </a:r>
            <a:r>
              <a:rPr sz="2200" spc="125" dirty="0">
                <a:latin typeface="Times New Roman"/>
                <a:cs typeface="Times New Roman"/>
              </a:rPr>
              <a:t> </a:t>
            </a:r>
            <a:r>
              <a:rPr sz="2200" dirty="0">
                <a:latin typeface="Times New Roman"/>
                <a:cs typeface="Times New Roman"/>
              </a:rPr>
              <a:t>thai</a:t>
            </a:r>
            <a:r>
              <a:rPr sz="2200" spc="114" dirty="0">
                <a:latin typeface="Times New Roman"/>
                <a:cs typeface="Times New Roman"/>
              </a:rPr>
              <a:t> </a:t>
            </a:r>
            <a:r>
              <a:rPr sz="2200" dirty="0">
                <a:latin typeface="Times New Roman"/>
                <a:cs typeface="Times New Roman"/>
              </a:rPr>
              <a:t>sản</a:t>
            </a:r>
            <a:r>
              <a:rPr sz="2200" spc="130" dirty="0">
                <a:latin typeface="Times New Roman"/>
                <a:cs typeface="Times New Roman"/>
              </a:rPr>
              <a:t> </a:t>
            </a:r>
            <a:r>
              <a:rPr sz="2200" dirty="0">
                <a:latin typeface="Times New Roman"/>
                <a:cs typeface="Times New Roman"/>
              </a:rPr>
              <a:t>với</a:t>
            </a:r>
            <a:r>
              <a:rPr sz="2200" spc="110" dirty="0">
                <a:latin typeface="Times New Roman"/>
                <a:cs typeface="Times New Roman"/>
              </a:rPr>
              <a:t> </a:t>
            </a:r>
            <a:r>
              <a:rPr sz="2200" dirty="0">
                <a:latin typeface="Times New Roman"/>
                <a:cs typeface="Times New Roman"/>
              </a:rPr>
              <a:t>mức</a:t>
            </a:r>
            <a:r>
              <a:rPr sz="2200" spc="130" dirty="0">
                <a:latin typeface="Times New Roman"/>
                <a:cs typeface="Times New Roman"/>
              </a:rPr>
              <a:t> </a:t>
            </a:r>
            <a:r>
              <a:rPr sz="2200" dirty="0">
                <a:latin typeface="Times New Roman"/>
                <a:cs typeface="Times New Roman"/>
              </a:rPr>
              <a:t>là</a:t>
            </a:r>
            <a:r>
              <a:rPr sz="2200" spc="135" dirty="0">
                <a:latin typeface="Times New Roman"/>
                <a:cs typeface="Times New Roman"/>
              </a:rPr>
              <a:t> </a:t>
            </a:r>
            <a:r>
              <a:rPr sz="2200" dirty="0">
                <a:latin typeface="Times New Roman"/>
                <a:cs typeface="Times New Roman"/>
              </a:rPr>
              <a:t>02</a:t>
            </a:r>
            <a:r>
              <a:rPr sz="2200" spc="100" dirty="0">
                <a:latin typeface="Times New Roman"/>
                <a:cs typeface="Times New Roman"/>
              </a:rPr>
              <a:t> </a:t>
            </a:r>
            <a:r>
              <a:rPr sz="2200" dirty="0">
                <a:latin typeface="Times New Roman"/>
                <a:cs typeface="Times New Roman"/>
              </a:rPr>
              <a:t>triệu</a:t>
            </a:r>
            <a:r>
              <a:rPr sz="2200" spc="130" dirty="0">
                <a:latin typeface="Times New Roman"/>
                <a:cs typeface="Times New Roman"/>
              </a:rPr>
              <a:t> </a:t>
            </a:r>
            <a:r>
              <a:rPr sz="2200" dirty="0">
                <a:latin typeface="Times New Roman"/>
                <a:cs typeface="Times New Roman"/>
              </a:rPr>
              <a:t>đồng</a:t>
            </a:r>
            <a:r>
              <a:rPr sz="2200" spc="100" dirty="0">
                <a:latin typeface="Times New Roman"/>
                <a:cs typeface="Times New Roman"/>
              </a:rPr>
              <a:t> </a:t>
            </a:r>
            <a:r>
              <a:rPr sz="2200" dirty="0">
                <a:latin typeface="Times New Roman"/>
                <a:cs typeface="Times New Roman"/>
              </a:rPr>
              <a:t>cho</a:t>
            </a:r>
            <a:r>
              <a:rPr sz="2200" spc="130" dirty="0">
                <a:latin typeface="Times New Roman"/>
                <a:cs typeface="Times New Roman"/>
              </a:rPr>
              <a:t> </a:t>
            </a:r>
            <a:r>
              <a:rPr sz="2200" dirty="0">
                <a:latin typeface="Times New Roman"/>
                <a:cs typeface="Times New Roman"/>
              </a:rPr>
              <a:t>mỗi</a:t>
            </a:r>
            <a:r>
              <a:rPr sz="2200" spc="135" dirty="0">
                <a:latin typeface="Times New Roman"/>
                <a:cs typeface="Times New Roman"/>
              </a:rPr>
              <a:t> </a:t>
            </a:r>
            <a:r>
              <a:rPr sz="2200" dirty="0">
                <a:latin typeface="Times New Roman"/>
                <a:cs typeface="Times New Roman"/>
              </a:rPr>
              <a:t>con</a:t>
            </a:r>
            <a:r>
              <a:rPr sz="2200" spc="130" dirty="0">
                <a:latin typeface="Times New Roman"/>
                <a:cs typeface="Times New Roman"/>
              </a:rPr>
              <a:t> </a:t>
            </a:r>
            <a:r>
              <a:rPr sz="2200" spc="-25" dirty="0">
                <a:latin typeface="Times New Roman"/>
                <a:cs typeface="Times New Roman"/>
              </a:rPr>
              <a:t>do </a:t>
            </a:r>
            <a:r>
              <a:rPr lang="en-US" sz="2200" dirty="0" err="1" smtClean="0">
                <a:latin typeface="Times New Roman"/>
                <a:cs typeface="Times New Roman"/>
              </a:rPr>
              <a:t>ngân</a:t>
            </a:r>
            <a:r>
              <a:rPr lang="en-US" sz="2200" dirty="0" smtClean="0">
                <a:latin typeface="Times New Roman"/>
                <a:cs typeface="Times New Roman"/>
              </a:rPr>
              <a:t> </a:t>
            </a:r>
            <a:r>
              <a:rPr lang="en-US" sz="2200" dirty="0" err="1" smtClean="0">
                <a:latin typeface="Times New Roman"/>
                <a:cs typeface="Times New Roman"/>
              </a:rPr>
              <a:t>sách</a:t>
            </a:r>
            <a:r>
              <a:rPr lang="en-US" sz="2200" dirty="0" smtClean="0">
                <a:latin typeface="Times New Roman"/>
                <a:cs typeface="Times New Roman"/>
              </a:rPr>
              <a:t> </a:t>
            </a:r>
            <a:r>
              <a:rPr lang="en-US" sz="2200" dirty="0" err="1" smtClean="0">
                <a:latin typeface="Times New Roman"/>
                <a:cs typeface="Times New Roman"/>
              </a:rPr>
              <a:t>nhà</a:t>
            </a:r>
            <a:r>
              <a:rPr lang="en-US" sz="2200" dirty="0" smtClean="0">
                <a:latin typeface="Times New Roman"/>
                <a:cs typeface="Times New Roman"/>
              </a:rPr>
              <a:t> </a:t>
            </a:r>
            <a:r>
              <a:rPr lang="en-US" sz="2200" dirty="0" err="1" smtClean="0">
                <a:latin typeface="Times New Roman"/>
                <a:cs typeface="Times New Roman"/>
              </a:rPr>
              <a:t>nước</a:t>
            </a:r>
            <a:r>
              <a:rPr lang="en-US" sz="2200" dirty="0" smtClean="0">
                <a:latin typeface="Times New Roman"/>
                <a:cs typeface="Times New Roman"/>
              </a:rPr>
              <a:t> </a:t>
            </a:r>
            <a:r>
              <a:rPr sz="2200" dirty="0" err="1" smtClean="0">
                <a:latin typeface="Times New Roman"/>
                <a:cs typeface="Times New Roman"/>
              </a:rPr>
              <a:t>bảo</a:t>
            </a:r>
            <a:r>
              <a:rPr sz="2200" spc="-20" dirty="0" smtClean="0">
                <a:latin typeface="Times New Roman"/>
                <a:cs typeface="Times New Roman"/>
              </a:rPr>
              <a:t> </a:t>
            </a:r>
            <a:r>
              <a:rPr sz="2200" spc="-20" dirty="0" err="1" smtClean="0">
                <a:latin typeface="Times New Roman"/>
                <a:cs typeface="Times New Roman"/>
              </a:rPr>
              <a:t>đảm</a:t>
            </a:r>
            <a:r>
              <a:rPr lang="en-US" sz="2200" spc="-20" dirty="0" smtClean="0">
                <a:latin typeface="Times New Roman"/>
                <a:cs typeface="Times New Roman"/>
              </a:rPr>
              <a:t>.</a:t>
            </a:r>
            <a:endParaRPr sz="2200" dirty="0">
              <a:latin typeface="Times New Roman"/>
              <a:cs typeface="Times New Roman"/>
            </a:endParaRPr>
          </a:p>
          <a:p>
            <a:pPr marL="356870" indent="-344170" algn="just">
              <a:lnSpc>
                <a:spcPct val="100000"/>
              </a:lnSpc>
              <a:spcBef>
                <a:spcPts val="5"/>
              </a:spcBef>
              <a:buFont typeface="VL PGothic"/>
              <a:buChar char="❑"/>
              <a:tabLst>
                <a:tab pos="356870" algn="l"/>
              </a:tabLst>
            </a:pPr>
            <a:r>
              <a:rPr sz="2200" dirty="0">
                <a:latin typeface="Times New Roman"/>
                <a:cs typeface="Times New Roman"/>
              </a:rPr>
              <a:t>Người</a:t>
            </a:r>
            <a:r>
              <a:rPr sz="2200" spc="409" dirty="0">
                <a:latin typeface="Times New Roman"/>
                <a:cs typeface="Times New Roman"/>
              </a:rPr>
              <a:t> </a:t>
            </a:r>
            <a:r>
              <a:rPr sz="2200" dirty="0">
                <a:latin typeface="Times New Roman"/>
                <a:cs typeface="Times New Roman"/>
              </a:rPr>
              <a:t>lao</a:t>
            </a:r>
            <a:r>
              <a:rPr sz="2200" spc="400" dirty="0">
                <a:latin typeface="Times New Roman"/>
                <a:cs typeface="Times New Roman"/>
              </a:rPr>
              <a:t> </a:t>
            </a:r>
            <a:r>
              <a:rPr sz="2200" dirty="0">
                <a:latin typeface="Times New Roman"/>
                <a:cs typeface="Times New Roman"/>
              </a:rPr>
              <a:t>động</a:t>
            </a:r>
            <a:r>
              <a:rPr sz="2200" spc="375" dirty="0">
                <a:latin typeface="Times New Roman"/>
                <a:cs typeface="Times New Roman"/>
              </a:rPr>
              <a:t> </a:t>
            </a:r>
            <a:r>
              <a:rPr sz="2200" dirty="0">
                <a:latin typeface="Times New Roman"/>
                <a:cs typeface="Times New Roman"/>
              </a:rPr>
              <a:t>không</a:t>
            </a:r>
            <a:r>
              <a:rPr sz="2200" spc="375" dirty="0">
                <a:latin typeface="Times New Roman"/>
                <a:cs typeface="Times New Roman"/>
              </a:rPr>
              <a:t> </a:t>
            </a:r>
            <a:r>
              <a:rPr sz="2200" dirty="0">
                <a:latin typeface="Times New Roman"/>
                <a:cs typeface="Times New Roman"/>
              </a:rPr>
              <a:t>phải</a:t>
            </a:r>
            <a:r>
              <a:rPr sz="2200" spc="409" dirty="0">
                <a:latin typeface="Times New Roman"/>
                <a:cs typeface="Times New Roman"/>
              </a:rPr>
              <a:t> </a:t>
            </a:r>
            <a:r>
              <a:rPr sz="2200" dirty="0">
                <a:latin typeface="Times New Roman"/>
                <a:cs typeface="Times New Roman"/>
              </a:rPr>
              <a:t>đóng</a:t>
            </a:r>
            <a:r>
              <a:rPr sz="2200" spc="375" dirty="0">
                <a:latin typeface="Times New Roman"/>
                <a:cs typeface="Times New Roman"/>
              </a:rPr>
              <a:t> </a:t>
            </a:r>
            <a:r>
              <a:rPr sz="2200" dirty="0">
                <a:latin typeface="Times New Roman"/>
                <a:cs typeface="Times New Roman"/>
              </a:rPr>
              <a:t>thêm</a:t>
            </a:r>
            <a:r>
              <a:rPr sz="2200" spc="370" dirty="0">
                <a:latin typeface="Times New Roman"/>
                <a:cs typeface="Times New Roman"/>
              </a:rPr>
              <a:t> </a:t>
            </a:r>
            <a:r>
              <a:rPr sz="2200" dirty="0">
                <a:latin typeface="Times New Roman"/>
                <a:cs typeface="Times New Roman"/>
              </a:rPr>
              <a:t>so</a:t>
            </a:r>
            <a:r>
              <a:rPr sz="2200" spc="395" dirty="0">
                <a:latin typeface="Times New Roman"/>
                <a:cs typeface="Times New Roman"/>
              </a:rPr>
              <a:t> </a:t>
            </a:r>
            <a:r>
              <a:rPr sz="2200" dirty="0">
                <a:latin typeface="Times New Roman"/>
                <a:cs typeface="Times New Roman"/>
              </a:rPr>
              <a:t>với</a:t>
            </a:r>
            <a:r>
              <a:rPr sz="2200" spc="409" dirty="0">
                <a:latin typeface="Times New Roman"/>
                <a:cs typeface="Times New Roman"/>
              </a:rPr>
              <a:t> </a:t>
            </a:r>
            <a:r>
              <a:rPr sz="2200" dirty="0">
                <a:latin typeface="Times New Roman"/>
                <a:cs typeface="Times New Roman"/>
              </a:rPr>
              <a:t>quy</a:t>
            </a:r>
            <a:r>
              <a:rPr sz="2200" spc="370" dirty="0">
                <a:latin typeface="Times New Roman"/>
                <a:cs typeface="Times New Roman"/>
              </a:rPr>
              <a:t> </a:t>
            </a:r>
            <a:r>
              <a:rPr sz="2200" spc="-20" dirty="0">
                <a:latin typeface="Times New Roman"/>
                <a:cs typeface="Times New Roman"/>
              </a:rPr>
              <a:t>định</a:t>
            </a:r>
            <a:endParaRPr sz="2200" dirty="0">
              <a:latin typeface="Times New Roman"/>
              <a:cs typeface="Times New Roman"/>
            </a:endParaRPr>
          </a:p>
          <a:p>
            <a:pPr marL="356870" algn="just">
              <a:lnSpc>
                <a:spcPct val="100000"/>
              </a:lnSpc>
            </a:pPr>
            <a:r>
              <a:rPr sz="2200" dirty="0">
                <a:latin typeface="Times New Roman"/>
                <a:cs typeface="Times New Roman"/>
              </a:rPr>
              <a:t>hiện</a:t>
            </a:r>
            <a:r>
              <a:rPr sz="2200" spc="-15" dirty="0">
                <a:latin typeface="Times New Roman"/>
                <a:cs typeface="Times New Roman"/>
              </a:rPr>
              <a:t> </a:t>
            </a:r>
            <a:r>
              <a:rPr sz="2200" spc="-20" dirty="0">
                <a:latin typeface="Times New Roman"/>
                <a:cs typeface="Times New Roman"/>
              </a:rPr>
              <a:t>hành.</a:t>
            </a:r>
            <a:endParaRPr sz="2200" dirty="0">
              <a:latin typeface="Times New Roman"/>
              <a:cs typeface="Times New Roman"/>
            </a:endParaRPr>
          </a:p>
          <a:p>
            <a:pPr marL="356870" marR="5080" indent="-344805" algn="just">
              <a:lnSpc>
                <a:spcPct val="100000"/>
              </a:lnSpc>
              <a:buFont typeface="VL PGothic"/>
              <a:buChar char="❑"/>
              <a:tabLst>
                <a:tab pos="356870" algn="l"/>
              </a:tabLst>
            </a:pPr>
            <a:r>
              <a:rPr sz="2200" dirty="0">
                <a:latin typeface="Times New Roman"/>
                <a:cs typeface="Times New Roman"/>
              </a:rPr>
              <a:t>Lao</a:t>
            </a:r>
            <a:r>
              <a:rPr sz="2200" spc="85" dirty="0">
                <a:latin typeface="Times New Roman"/>
                <a:cs typeface="Times New Roman"/>
              </a:rPr>
              <a:t> </a:t>
            </a:r>
            <a:r>
              <a:rPr sz="2200" dirty="0">
                <a:latin typeface="Times New Roman"/>
                <a:cs typeface="Times New Roman"/>
              </a:rPr>
              <a:t>động</a:t>
            </a:r>
            <a:r>
              <a:rPr sz="2200" spc="60" dirty="0">
                <a:latin typeface="Times New Roman"/>
                <a:cs typeface="Times New Roman"/>
              </a:rPr>
              <a:t> </a:t>
            </a:r>
            <a:r>
              <a:rPr sz="2200" dirty="0">
                <a:latin typeface="Times New Roman"/>
                <a:cs typeface="Times New Roman"/>
              </a:rPr>
              <a:t>nữ</a:t>
            </a:r>
            <a:r>
              <a:rPr sz="2200" spc="70" dirty="0">
                <a:latin typeface="Times New Roman"/>
                <a:cs typeface="Times New Roman"/>
              </a:rPr>
              <a:t> </a:t>
            </a:r>
            <a:r>
              <a:rPr sz="2200" dirty="0">
                <a:latin typeface="Times New Roman"/>
                <a:cs typeface="Times New Roman"/>
              </a:rPr>
              <a:t>là</a:t>
            </a:r>
            <a:r>
              <a:rPr sz="2200" spc="65" dirty="0">
                <a:latin typeface="Times New Roman"/>
                <a:cs typeface="Times New Roman"/>
              </a:rPr>
              <a:t> </a:t>
            </a:r>
            <a:r>
              <a:rPr sz="2200" dirty="0">
                <a:latin typeface="Times New Roman"/>
                <a:cs typeface="Times New Roman"/>
              </a:rPr>
              <a:t>người</a:t>
            </a:r>
            <a:r>
              <a:rPr sz="2200" spc="75" dirty="0">
                <a:latin typeface="Times New Roman"/>
                <a:cs typeface="Times New Roman"/>
              </a:rPr>
              <a:t> </a:t>
            </a:r>
            <a:r>
              <a:rPr sz="2200" dirty="0">
                <a:latin typeface="Times New Roman"/>
                <a:cs typeface="Times New Roman"/>
              </a:rPr>
              <a:t>dân</a:t>
            </a:r>
            <a:r>
              <a:rPr sz="2200" spc="70" dirty="0">
                <a:latin typeface="Times New Roman"/>
                <a:cs typeface="Times New Roman"/>
              </a:rPr>
              <a:t> </a:t>
            </a:r>
            <a:r>
              <a:rPr sz="2200" dirty="0">
                <a:latin typeface="Times New Roman"/>
                <a:cs typeface="Times New Roman"/>
              </a:rPr>
              <a:t>tộc</a:t>
            </a:r>
            <a:r>
              <a:rPr sz="2200" spc="65" dirty="0">
                <a:latin typeface="Times New Roman"/>
                <a:cs typeface="Times New Roman"/>
              </a:rPr>
              <a:t> </a:t>
            </a:r>
            <a:r>
              <a:rPr sz="2200" dirty="0">
                <a:latin typeface="Times New Roman"/>
                <a:cs typeface="Times New Roman"/>
              </a:rPr>
              <a:t>thiểu</a:t>
            </a:r>
            <a:r>
              <a:rPr sz="2200" spc="70" dirty="0">
                <a:latin typeface="Times New Roman"/>
                <a:cs typeface="Times New Roman"/>
              </a:rPr>
              <a:t> </a:t>
            </a:r>
            <a:r>
              <a:rPr sz="2200" dirty="0">
                <a:latin typeface="Times New Roman"/>
                <a:cs typeface="Times New Roman"/>
              </a:rPr>
              <a:t>số</a:t>
            </a:r>
            <a:r>
              <a:rPr sz="2200" spc="70" dirty="0">
                <a:latin typeface="Times New Roman"/>
                <a:cs typeface="Times New Roman"/>
              </a:rPr>
              <a:t> </a:t>
            </a:r>
            <a:r>
              <a:rPr sz="2200" dirty="0">
                <a:latin typeface="Times New Roman"/>
                <a:cs typeface="Times New Roman"/>
              </a:rPr>
              <a:t>hoặc</a:t>
            </a:r>
            <a:r>
              <a:rPr sz="2200" spc="65" dirty="0">
                <a:latin typeface="Times New Roman"/>
                <a:cs typeface="Times New Roman"/>
              </a:rPr>
              <a:t> </a:t>
            </a:r>
            <a:r>
              <a:rPr sz="2200" dirty="0">
                <a:latin typeface="Times New Roman"/>
                <a:cs typeface="Times New Roman"/>
              </a:rPr>
              <a:t>lao</a:t>
            </a:r>
            <a:r>
              <a:rPr sz="2200" spc="70" dirty="0">
                <a:latin typeface="Times New Roman"/>
                <a:cs typeface="Times New Roman"/>
              </a:rPr>
              <a:t> </a:t>
            </a:r>
            <a:r>
              <a:rPr sz="2200" dirty="0">
                <a:latin typeface="Times New Roman"/>
                <a:cs typeface="Times New Roman"/>
              </a:rPr>
              <a:t>động</a:t>
            </a:r>
            <a:r>
              <a:rPr sz="2200" spc="45" dirty="0">
                <a:latin typeface="Times New Roman"/>
                <a:cs typeface="Times New Roman"/>
              </a:rPr>
              <a:t> </a:t>
            </a:r>
            <a:r>
              <a:rPr sz="2200" dirty="0">
                <a:latin typeface="Times New Roman"/>
                <a:cs typeface="Times New Roman"/>
              </a:rPr>
              <a:t>nữ</a:t>
            </a:r>
            <a:r>
              <a:rPr sz="2200" spc="70" dirty="0">
                <a:latin typeface="Times New Roman"/>
                <a:cs typeface="Times New Roman"/>
              </a:rPr>
              <a:t> </a:t>
            </a:r>
            <a:r>
              <a:rPr sz="2200" spc="-25" dirty="0">
                <a:latin typeface="Times New Roman"/>
                <a:cs typeface="Times New Roman"/>
              </a:rPr>
              <a:t>là </a:t>
            </a:r>
            <a:r>
              <a:rPr sz="2200" dirty="0">
                <a:latin typeface="Times New Roman"/>
                <a:cs typeface="Times New Roman"/>
              </a:rPr>
              <a:t>người</a:t>
            </a:r>
            <a:r>
              <a:rPr sz="2200" spc="409" dirty="0">
                <a:latin typeface="Times New Roman"/>
                <a:cs typeface="Times New Roman"/>
              </a:rPr>
              <a:t> </a:t>
            </a:r>
            <a:r>
              <a:rPr sz="2200" dirty="0">
                <a:latin typeface="Times New Roman"/>
                <a:cs typeface="Times New Roman"/>
              </a:rPr>
              <a:t>dân</a:t>
            </a:r>
            <a:r>
              <a:rPr sz="2200" spc="375" dirty="0">
                <a:latin typeface="Times New Roman"/>
                <a:cs typeface="Times New Roman"/>
              </a:rPr>
              <a:t> </a:t>
            </a:r>
            <a:r>
              <a:rPr sz="2200" dirty="0">
                <a:latin typeface="Times New Roman"/>
                <a:cs typeface="Times New Roman"/>
              </a:rPr>
              <a:t>tộc</a:t>
            </a:r>
            <a:r>
              <a:rPr sz="2200" spc="380" dirty="0">
                <a:latin typeface="Times New Roman"/>
                <a:cs typeface="Times New Roman"/>
              </a:rPr>
              <a:t> </a:t>
            </a:r>
            <a:r>
              <a:rPr sz="2200" dirty="0">
                <a:latin typeface="Times New Roman"/>
                <a:cs typeface="Times New Roman"/>
              </a:rPr>
              <a:t>Kinh</a:t>
            </a:r>
            <a:r>
              <a:rPr sz="2200" spc="395" dirty="0">
                <a:latin typeface="Times New Roman"/>
                <a:cs typeface="Times New Roman"/>
              </a:rPr>
              <a:t> </a:t>
            </a:r>
            <a:r>
              <a:rPr sz="2200" dirty="0">
                <a:latin typeface="Times New Roman"/>
                <a:cs typeface="Times New Roman"/>
              </a:rPr>
              <a:t>có</a:t>
            </a:r>
            <a:r>
              <a:rPr sz="2200" spc="395" dirty="0">
                <a:latin typeface="Times New Roman"/>
                <a:cs typeface="Times New Roman"/>
              </a:rPr>
              <a:t> </a:t>
            </a:r>
            <a:r>
              <a:rPr sz="2200" dirty="0">
                <a:latin typeface="Times New Roman"/>
                <a:cs typeface="Times New Roman"/>
              </a:rPr>
              <a:t>chồng</a:t>
            </a:r>
            <a:r>
              <a:rPr sz="2200" spc="370" dirty="0">
                <a:latin typeface="Times New Roman"/>
                <a:cs typeface="Times New Roman"/>
              </a:rPr>
              <a:t> </a:t>
            </a:r>
            <a:r>
              <a:rPr sz="2200" dirty="0">
                <a:latin typeface="Times New Roman"/>
                <a:cs typeface="Times New Roman"/>
              </a:rPr>
              <a:t>là</a:t>
            </a:r>
            <a:r>
              <a:rPr sz="2200" spc="400" dirty="0">
                <a:latin typeface="Times New Roman"/>
                <a:cs typeface="Times New Roman"/>
              </a:rPr>
              <a:t> </a:t>
            </a:r>
            <a:r>
              <a:rPr sz="2200" dirty="0">
                <a:latin typeface="Times New Roman"/>
                <a:cs typeface="Times New Roman"/>
              </a:rPr>
              <a:t>người</a:t>
            </a:r>
            <a:r>
              <a:rPr sz="2200" spc="409" dirty="0">
                <a:latin typeface="Times New Roman"/>
                <a:cs typeface="Times New Roman"/>
              </a:rPr>
              <a:t> </a:t>
            </a:r>
            <a:r>
              <a:rPr sz="2200" dirty="0">
                <a:latin typeface="Times New Roman"/>
                <a:cs typeface="Times New Roman"/>
              </a:rPr>
              <a:t>dân</a:t>
            </a:r>
            <a:r>
              <a:rPr sz="2200" spc="375" dirty="0">
                <a:latin typeface="Times New Roman"/>
                <a:cs typeface="Times New Roman"/>
              </a:rPr>
              <a:t> </a:t>
            </a:r>
            <a:r>
              <a:rPr sz="2200" dirty="0">
                <a:latin typeface="Times New Roman"/>
                <a:cs typeface="Times New Roman"/>
              </a:rPr>
              <a:t>tộc</a:t>
            </a:r>
            <a:r>
              <a:rPr sz="2200" spc="405" dirty="0">
                <a:latin typeface="Times New Roman"/>
                <a:cs typeface="Times New Roman"/>
              </a:rPr>
              <a:t> </a:t>
            </a:r>
            <a:r>
              <a:rPr sz="2200" dirty="0">
                <a:latin typeface="Times New Roman"/>
                <a:cs typeface="Times New Roman"/>
              </a:rPr>
              <a:t>thiểu</a:t>
            </a:r>
            <a:r>
              <a:rPr sz="2200" spc="405" dirty="0">
                <a:latin typeface="Times New Roman"/>
                <a:cs typeface="Times New Roman"/>
              </a:rPr>
              <a:t> </a:t>
            </a:r>
            <a:r>
              <a:rPr sz="2200" spc="-25" dirty="0">
                <a:latin typeface="Times New Roman"/>
                <a:cs typeface="Times New Roman"/>
              </a:rPr>
              <a:t>số </a:t>
            </a:r>
            <a:r>
              <a:rPr sz="2200" dirty="0">
                <a:latin typeface="Times New Roman"/>
                <a:cs typeface="Times New Roman"/>
              </a:rPr>
              <a:t>thuộc</a:t>
            </a:r>
            <a:r>
              <a:rPr sz="2200" spc="-10" dirty="0">
                <a:latin typeface="Times New Roman"/>
                <a:cs typeface="Times New Roman"/>
              </a:rPr>
              <a:t> </a:t>
            </a:r>
            <a:r>
              <a:rPr sz="2200" dirty="0">
                <a:latin typeface="Times New Roman"/>
                <a:cs typeface="Times New Roman"/>
              </a:rPr>
              <a:t>hộ</a:t>
            </a:r>
            <a:r>
              <a:rPr sz="2200" spc="5" dirty="0">
                <a:latin typeface="Times New Roman"/>
                <a:cs typeface="Times New Roman"/>
              </a:rPr>
              <a:t> </a:t>
            </a:r>
            <a:r>
              <a:rPr sz="2200" dirty="0">
                <a:latin typeface="Times New Roman"/>
                <a:cs typeface="Times New Roman"/>
              </a:rPr>
              <a:t>nghèo</a:t>
            </a:r>
            <a:r>
              <a:rPr sz="2200" spc="15" dirty="0">
                <a:latin typeface="Times New Roman"/>
                <a:cs typeface="Times New Roman"/>
              </a:rPr>
              <a:t> </a:t>
            </a:r>
            <a:r>
              <a:rPr sz="2200" dirty="0">
                <a:latin typeface="Times New Roman"/>
                <a:cs typeface="Times New Roman"/>
              </a:rPr>
              <a:t>khi</a:t>
            </a:r>
            <a:r>
              <a:rPr sz="2200" spc="20" dirty="0">
                <a:latin typeface="Times New Roman"/>
                <a:cs typeface="Times New Roman"/>
              </a:rPr>
              <a:t> </a:t>
            </a:r>
            <a:r>
              <a:rPr sz="2200" dirty="0">
                <a:latin typeface="Times New Roman"/>
                <a:cs typeface="Times New Roman"/>
              </a:rPr>
              <a:t>sinh</a:t>
            </a:r>
            <a:r>
              <a:rPr sz="2200" spc="-15" dirty="0">
                <a:latin typeface="Times New Roman"/>
                <a:cs typeface="Times New Roman"/>
              </a:rPr>
              <a:t> </a:t>
            </a:r>
            <a:r>
              <a:rPr sz="2200" dirty="0">
                <a:latin typeface="Times New Roman"/>
                <a:cs typeface="Times New Roman"/>
              </a:rPr>
              <a:t>con</a:t>
            </a:r>
            <a:r>
              <a:rPr sz="2200" spc="10" dirty="0">
                <a:latin typeface="Times New Roman"/>
                <a:cs typeface="Times New Roman"/>
              </a:rPr>
              <a:t> </a:t>
            </a:r>
            <a:r>
              <a:rPr sz="2200" dirty="0">
                <a:latin typeface="Times New Roman"/>
                <a:cs typeface="Times New Roman"/>
              </a:rPr>
              <a:t>ngoài</a:t>
            </a:r>
            <a:r>
              <a:rPr sz="2200" spc="25" dirty="0">
                <a:latin typeface="Times New Roman"/>
                <a:cs typeface="Times New Roman"/>
              </a:rPr>
              <a:t> </a:t>
            </a:r>
            <a:r>
              <a:rPr sz="2200" dirty="0">
                <a:latin typeface="Times New Roman"/>
                <a:cs typeface="Times New Roman"/>
              </a:rPr>
              <a:t>chế</a:t>
            </a:r>
            <a:r>
              <a:rPr sz="2200" spc="10" dirty="0">
                <a:latin typeface="Times New Roman"/>
                <a:cs typeface="Times New Roman"/>
              </a:rPr>
              <a:t> </a:t>
            </a:r>
            <a:r>
              <a:rPr sz="2200" dirty="0">
                <a:latin typeface="Times New Roman"/>
                <a:cs typeface="Times New Roman"/>
              </a:rPr>
              <a:t>độ</a:t>
            </a:r>
            <a:r>
              <a:rPr sz="2200" spc="-15" dirty="0">
                <a:latin typeface="Times New Roman"/>
                <a:cs typeface="Times New Roman"/>
              </a:rPr>
              <a:t> </a:t>
            </a:r>
            <a:r>
              <a:rPr sz="2200" dirty="0">
                <a:latin typeface="Times New Roman"/>
                <a:cs typeface="Times New Roman"/>
              </a:rPr>
              <a:t>thai</a:t>
            </a:r>
            <a:r>
              <a:rPr sz="2200" spc="20" dirty="0">
                <a:latin typeface="Times New Roman"/>
                <a:cs typeface="Times New Roman"/>
              </a:rPr>
              <a:t> </a:t>
            </a:r>
            <a:r>
              <a:rPr sz="2200" dirty="0">
                <a:latin typeface="Times New Roman"/>
                <a:cs typeface="Times New Roman"/>
              </a:rPr>
              <a:t>sản</a:t>
            </a:r>
            <a:r>
              <a:rPr sz="2200" spc="15" dirty="0">
                <a:latin typeface="Times New Roman"/>
                <a:cs typeface="Times New Roman"/>
              </a:rPr>
              <a:t> </a:t>
            </a:r>
            <a:r>
              <a:rPr sz="2200" dirty="0">
                <a:latin typeface="Times New Roman"/>
                <a:cs typeface="Times New Roman"/>
              </a:rPr>
              <a:t>theo</a:t>
            </a:r>
            <a:r>
              <a:rPr sz="2200" spc="5" dirty="0">
                <a:latin typeface="Times New Roman"/>
                <a:cs typeface="Times New Roman"/>
              </a:rPr>
              <a:t> </a:t>
            </a:r>
            <a:r>
              <a:rPr sz="2200" spc="-25" dirty="0">
                <a:latin typeface="Times New Roman"/>
                <a:cs typeface="Times New Roman"/>
              </a:rPr>
              <a:t>quy </a:t>
            </a:r>
            <a:r>
              <a:rPr sz="2200" dirty="0">
                <a:latin typeface="Times New Roman"/>
                <a:cs typeface="Times New Roman"/>
              </a:rPr>
              <a:t>định</a:t>
            </a:r>
            <a:r>
              <a:rPr sz="2200" spc="409" dirty="0">
                <a:latin typeface="Times New Roman"/>
                <a:cs typeface="Times New Roman"/>
              </a:rPr>
              <a:t> </a:t>
            </a:r>
            <a:r>
              <a:rPr sz="2200" dirty="0">
                <a:latin typeface="Times New Roman"/>
                <a:cs typeface="Times New Roman"/>
              </a:rPr>
              <a:t>của</a:t>
            </a:r>
            <a:r>
              <a:rPr sz="2200" spc="420" dirty="0">
                <a:latin typeface="Times New Roman"/>
                <a:cs typeface="Times New Roman"/>
              </a:rPr>
              <a:t> </a:t>
            </a:r>
            <a:r>
              <a:rPr sz="2200" dirty="0">
                <a:latin typeface="Times New Roman"/>
                <a:cs typeface="Times New Roman"/>
              </a:rPr>
              <a:t>Luật</a:t>
            </a:r>
            <a:r>
              <a:rPr sz="2200" spc="425" dirty="0">
                <a:latin typeface="Times New Roman"/>
                <a:cs typeface="Times New Roman"/>
              </a:rPr>
              <a:t> </a:t>
            </a:r>
            <a:r>
              <a:rPr sz="2200" dirty="0">
                <a:latin typeface="Times New Roman"/>
                <a:cs typeface="Times New Roman"/>
              </a:rPr>
              <a:t>BHXH</a:t>
            </a:r>
            <a:r>
              <a:rPr sz="2200" spc="400" dirty="0">
                <a:latin typeface="Times New Roman"/>
                <a:cs typeface="Times New Roman"/>
              </a:rPr>
              <a:t> </a:t>
            </a:r>
            <a:r>
              <a:rPr sz="2200" dirty="0">
                <a:latin typeface="Times New Roman"/>
                <a:cs typeface="Times New Roman"/>
              </a:rPr>
              <a:t>năm</a:t>
            </a:r>
            <a:r>
              <a:rPr sz="2200" spc="395" dirty="0">
                <a:latin typeface="Times New Roman"/>
                <a:cs typeface="Times New Roman"/>
              </a:rPr>
              <a:t> </a:t>
            </a:r>
            <a:r>
              <a:rPr sz="2200" dirty="0">
                <a:latin typeface="Times New Roman"/>
                <a:cs typeface="Times New Roman"/>
              </a:rPr>
              <a:t>2024</a:t>
            </a:r>
            <a:r>
              <a:rPr sz="2200" spc="415" dirty="0">
                <a:latin typeface="Times New Roman"/>
                <a:cs typeface="Times New Roman"/>
              </a:rPr>
              <a:t> </a:t>
            </a:r>
            <a:r>
              <a:rPr sz="2200" dirty="0">
                <a:latin typeface="Times New Roman"/>
                <a:cs typeface="Times New Roman"/>
              </a:rPr>
              <a:t>vẫn</a:t>
            </a:r>
            <a:r>
              <a:rPr sz="2200" spc="415" dirty="0">
                <a:latin typeface="Times New Roman"/>
                <a:cs typeface="Times New Roman"/>
              </a:rPr>
              <a:t> </a:t>
            </a:r>
            <a:r>
              <a:rPr sz="2200" dirty="0">
                <a:latin typeface="Times New Roman"/>
                <a:cs typeface="Times New Roman"/>
              </a:rPr>
              <a:t>được</a:t>
            </a:r>
            <a:r>
              <a:rPr sz="2200" spc="420" dirty="0">
                <a:latin typeface="Times New Roman"/>
                <a:cs typeface="Times New Roman"/>
              </a:rPr>
              <a:t> </a:t>
            </a:r>
            <a:r>
              <a:rPr sz="2200" dirty="0">
                <a:latin typeface="Times New Roman"/>
                <a:cs typeface="Times New Roman"/>
              </a:rPr>
              <a:t>hưởng</a:t>
            </a:r>
            <a:r>
              <a:rPr sz="2200" spc="395" dirty="0">
                <a:latin typeface="Times New Roman"/>
                <a:cs typeface="Times New Roman"/>
              </a:rPr>
              <a:t> </a:t>
            </a:r>
            <a:r>
              <a:rPr sz="2200" spc="-10" dirty="0">
                <a:latin typeface="Times New Roman"/>
                <a:cs typeface="Times New Roman"/>
              </a:rPr>
              <a:t>chính </a:t>
            </a:r>
            <a:r>
              <a:rPr sz="2200" dirty="0">
                <a:latin typeface="Times New Roman"/>
                <a:cs typeface="Times New Roman"/>
              </a:rPr>
              <a:t>sách</a:t>
            </a:r>
            <a:r>
              <a:rPr sz="2200" spc="-45" dirty="0">
                <a:latin typeface="Times New Roman"/>
                <a:cs typeface="Times New Roman"/>
              </a:rPr>
              <a:t> </a:t>
            </a:r>
            <a:r>
              <a:rPr sz="2200" dirty="0">
                <a:latin typeface="Times New Roman"/>
                <a:cs typeface="Times New Roman"/>
              </a:rPr>
              <a:t>hỗ trợ</a:t>
            </a:r>
            <a:r>
              <a:rPr sz="2200" spc="-15" dirty="0">
                <a:latin typeface="Times New Roman"/>
                <a:cs typeface="Times New Roman"/>
              </a:rPr>
              <a:t> </a:t>
            </a:r>
            <a:r>
              <a:rPr sz="2200" dirty="0">
                <a:latin typeface="Times New Roman"/>
                <a:cs typeface="Times New Roman"/>
              </a:rPr>
              <a:t>khác</a:t>
            </a:r>
            <a:r>
              <a:rPr sz="2200" spc="-20" dirty="0">
                <a:latin typeface="Times New Roman"/>
                <a:cs typeface="Times New Roman"/>
              </a:rPr>
              <a:t> </a:t>
            </a:r>
            <a:r>
              <a:rPr sz="2200" dirty="0">
                <a:latin typeface="Times New Roman"/>
                <a:cs typeface="Times New Roman"/>
              </a:rPr>
              <a:t>theo</a:t>
            </a:r>
            <a:r>
              <a:rPr sz="2200" spc="-20" dirty="0">
                <a:latin typeface="Times New Roman"/>
                <a:cs typeface="Times New Roman"/>
              </a:rPr>
              <a:t> </a:t>
            </a:r>
            <a:r>
              <a:rPr sz="2200" dirty="0">
                <a:latin typeface="Times New Roman"/>
                <a:cs typeface="Times New Roman"/>
              </a:rPr>
              <a:t>quy định</a:t>
            </a:r>
            <a:r>
              <a:rPr sz="2200" spc="-20" dirty="0">
                <a:latin typeface="Times New Roman"/>
                <a:cs typeface="Times New Roman"/>
              </a:rPr>
              <a:t> </a:t>
            </a:r>
            <a:r>
              <a:rPr sz="2200" dirty="0">
                <a:latin typeface="Times New Roman"/>
                <a:cs typeface="Times New Roman"/>
              </a:rPr>
              <a:t>của</a:t>
            </a:r>
            <a:r>
              <a:rPr sz="2200" spc="-20" dirty="0">
                <a:latin typeface="Times New Roman"/>
                <a:cs typeface="Times New Roman"/>
              </a:rPr>
              <a:t> </a:t>
            </a:r>
            <a:r>
              <a:rPr sz="2200" dirty="0">
                <a:latin typeface="Times New Roman"/>
                <a:cs typeface="Times New Roman"/>
              </a:rPr>
              <a:t>Chính</a:t>
            </a:r>
            <a:r>
              <a:rPr sz="2200" spc="-45" dirty="0">
                <a:latin typeface="Times New Roman"/>
                <a:cs typeface="Times New Roman"/>
              </a:rPr>
              <a:t> </a:t>
            </a:r>
            <a:r>
              <a:rPr sz="2200" spc="-20" dirty="0">
                <a:latin typeface="Times New Roman"/>
                <a:cs typeface="Times New Roman"/>
              </a:rPr>
              <a:t>phủ.</a:t>
            </a:r>
            <a:endParaRPr sz="2200" dirty="0">
              <a:latin typeface="Times New Roman"/>
              <a:cs typeface="Times New Roman"/>
            </a:endParaRPr>
          </a:p>
        </p:txBody>
      </p:sp>
      <p:pic>
        <p:nvPicPr>
          <p:cNvPr id="28" name="object 17"/>
          <p:cNvPicPr/>
          <p:nvPr/>
        </p:nvPicPr>
        <p:blipFill>
          <a:blip r:embed="rId6" cstate="print"/>
          <a:stretch>
            <a:fillRect/>
          </a:stretch>
        </p:blipFill>
        <p:spPr>
          <a:xfrm>
            <a:off x="6395972" y="266700"/>
            <a:ext cx="5854446" cy="2514600"/>
          </a:xfrm>
          <a:prstGeom prst="rect">
            <a:avLst/>
          </a:prstGeom>
        </p:spPr>
      </p:pic>
    </p:spTree>
    <p:extLst>
      <p:ext uri="{BB962C8B-B14F-4D97-AF65-F5344CB8AC3E}">
        <p14:creationId xmlns:p14="http://schemas.microsoft.com/office/powerpoint/2010/main" val="2688669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5</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rPr>
              <a:t>Giảm</a:t>
            </a:r>
            <a:r>
              <a:rPr lang="en-US" sz="3200" dirty="0">
                <a:solidFill>
                  <a:srgbClr val="0000CC"/>
                </a:solidFill>
              </a:rPr>
              <a:t> </a:t>
            </a:r>
            <a:r>
              <a:rPr lang="en-US" sz="3200" dirty="0" err="1">
                <a:solidFill>
                  <a:srgbClr val="0000CC"/>
                </a:solidFill>
              </a:rPr>
              <a:t>điều</a:t>
            </a:r>
            <a:r>
              <a:rPr lang="en-US" sz="3200" dirty="0">
                <a:solidFill>
                  <a:srgbClr val="0000CC"/>
                </a:solidFill>
              </a:rPr>
              <a:t> </a:t>
            </a:r>
            <a:r>
              <a:rPr lang="en-US" sz="3200" dirty="0" err="1">
                <a:solidFill>
                  <a:srgbClr val="0000CC"/>
                </a:solidFill>
              </a:rPr>
              <a:t>kiện</a:t>
            </a:r>
            <a:r>
              <a:rPr lang="en-US" sz="3200" dirty="0">
                <a:solidFill>
                  <a:srgbClr val="0000CC"/>
                </a:solidFill>
              </a:rPr>
              <a:t> </a:t>
            </a:r>
            <a:r>
              <a:rPr lang="en-US" sz="3200" dirty="0" err="1">
                <a:solidFill>
                  <a:srgbClr val="0000CC"/>
                </a:solidFill>
              </a:rPr>
              <a:t>số</a:t>
            </a:r>
            <a:r>
              <a:rPr lang="en-US" sz="3200" dirty="0">
                <a:solidFill>
                  <a:srgbClr val="0000CC"/>
                </a:solidFill>
              </a:rPr>
              <a:t> </a:t>
            </a:r>
            <a:r>
              <a:rPr lang="en-US" sz="3200" dirty="0" err="1">
                <a:solidFill>
                  <a:srgbClr val="0000CC"/>
                </a:solidFill>
              </a:rPr>
              <a:t>năm</a:t>
            </a:r>
            <a:r>
              <a:rPr lang="en-US" sz="3200" dirty="0">
                <a:solidFill>
                  <a:srgbClr val="0000CC"/>
                </a:solidFill>
              </a:rPr>
              <a:t> </a:t>
            </a:r>
            <a:r>
              <a:rPr lang="en-US" sz="3200" dirty="0" err="1">
                <a:solidFill>
                  <a:srgbClr val="0000CC"/>
                </a:solidFill>
              </a:rPr>
              <a:t>đóng</a:t>
            </a:r>
            <a:r>
              <a:rPr lang="en-US" sz="3200" dirty="0">
                <a:solidFill>
                  <a:srgbClr val="0000CC"/>
                </a:solidFill>
              </a:rPr>
              <a:t> BHXH </a:t>
            </a:r>
            <a:r>
              <a:rPr lang="en-US" sz="3200" dirty="0" err="1">
                <a:solidFill>
                  <a:srgbClr val="0000CC"/>
                </a:solidFill>
              </a:rPr>
              <a:t>tối</a:t>
            </a:r>
            <a:r>
              <a:rPr lang="en-US" sz="3200" dirty="0">
                <a:solidFill>
                  <a:srgbClr val="0000CC"/>
                </a:solidFill>
              </a:rPr>
              <a:t> </a:t>
            </a:r>
            <a:r>
              <a:rPr lang="en-US" sz="3200" dirty="0" err="1">
                <a:solidFill>
                  <a:srgbClr val="0000CC"/>
                </a:solidFill>
              </a:rPr>
              <a:t>thiểu</a:t>
            </a:r>
            <a:r>
              <a:rPr lang="en-US" sz="3200" dirty="0">
                <a:solidFill>
                  <a:srgbClr val="0000CC"/>
                </a:solidFill>
              </a:rPr>
              <a:t> </a:t>
            </a:r>
            <a:r>
              <a:rPr lang="en-US" sz="3200" dirty="0" err="1">
                <a:solidFill>
                  <a:srgbClr val="0000CC"/>
                </a:solidFill>
              </a:rPr>
              <a:t>để</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hưởng</a:t>
            </a:r>
            <a:r>
              <a:rPr lang="en-US" sz="3200" dirty="0">
                <a:solidFill>
                  <a:srgbClr val="0000CC"/>
                </a:solidFill>
              </a:rPr>
              <a:t> </a:t>
            </a:r>
            <a:r>
              <a:rPr lang="en-US" sz="3200" dirty="0" err="1">
                <a:solidFill>
                  <a:srgbClr val="0000CC"/>
                </a:solidFill>
              </a:rPr>
              <a:t>lương</a:t>
            </a:r>
            <a:r>
              <a:rPr lang="en-US" sz="3200" dirty="0">
                <a:solidFill>
                  <a:srgbClr val="0000CC"/>
                </a:solidFill>
              </a:rPr>
              <a:t> </a:t>
            </a:r>
            <a:r>
              <a:rPr lang="en-US" sz="3200" dirty="0" err="1">
                <a:solidFill>
                  <a:srgbClr val="0000CC"/>
                </a:solidFill>
              </a:rPr>
              <a:t>hưu</a:t>
            </a:r>
            <a:r>
              <a:rPr lang="en-US" sz="3200" dirty="0">
                <a:solidFill>
                  <a:srgbClr val="0000CC"/>
                </a:solidFill>
              </a:rPr>
              <a:t/>
            </a:r>
            <a:br>
              <a:rPr lang="en-US" sz="3200" dirty="0">
                <a:solidFill>
                  <a:srgbClr val="0000CC"/>
                </a:solidFill>
              </a:rPr>
            </a:br>
            <a:endParaRPr lang="en-US" sz="3200" dirty="0">
              <a:solidFill>
                <a:srgbClr val="0000CC"/>
              </a:solidFill>
            </a:endParaRPr>
          </a:p>
        </p:txBody>
      </p:sp>
      <p:grpSp>
        <p:nvGrpSpPr>
          <p:cNvPr id="37" name="object 13"/>
          <p:cNvGrpSpPr/>
          <p:nvPr/>
        </p:nvGrpSpPr>
        <p:grpSpPr>
          <a:xfrm>
            <a:off x="2470150" y="3471939"/>
            <a:ext cx="9601200" cy="3575685"/>
            <a:chOff x="5068633" y="1746313"/>
            <a:chExt cx="7629525" cy="3575685"/>
          </a:xfrm>
        </p:grpSpPr>
        <p:sp>
          <p:nvSpPr>
            <p:cNvPr id="38" name="object 14"/>
            <p:cNvSpPr/>
            <p:nvPr/>
          </p:nvSpPr>
          <p:spPr>
            <a:xfrm>
              <a:off x="5088636" y="1766316"/>
              <a:ext cx="7589520" cy="3535679"/>
            </a:xfrm>
            <a:custGeom>
              <a:avLst/>
              <a:gdLst/>
              <a:ahLst/>
              <a:cxnLst/>
              <a:rect l="l" t="t" r="r" b="b"/>
              <a:pathLst>
                <a:path w="7589520" h="3535679">
                  <a:moveTo>
                    <a:pt x="7000240" y="0"/>
                  </a:moveTo>
                  <a:lnTo>
                    <a:pt x="589279" y="0"/>
                  </a:lnTo>
                  <a:lnTo>
                    <a:pt x="540943" y="1953"/>
                  </a:lnTo>
                  <a:lnTo>
                    <a:pt x="493683" y="7711"/>
                  </a:lnTo>
                  <a:lnTo>
                    <a:pt x="447652" y="17123"/>
                  </a:lnTo>
                  <a:lnTo>
                    <a:pt x="403002" y="30037"/>
                  </a:lnTo>
                  <a:lnTo>
                    <a:pt x="359884" y="46301"/>
                  </a:lnTo>
                  <a:lnTo>
                    <a:pt x="318449" y="65764"/>
                  </a:lnTo>
                  <a:lnTo>
                    <a:pt x="278849" y="88275"/>
                  </a:lnTo>
                  <a:lnTo>
                    <a:pt x="241237" y="113682"/>
                  </a:lnTo>
                  <a:lnTo>
                    <a:pt x="205762" y="141833"/>
                  </a:lnTo>
                  <a:lnTo>
                    <a:pt x="172577" y="172577"/>
                  </a:lnTo>
                  <a:lnTo>
                    <a:pt x="141833" y="205762"/>
                  </a:lnTo>
                  <a:lnTo>
                    <a:pt x="113682" y="241237"/>
                  </a:lnTo>
                  <a:lnTo>
                    <a:pt x="88275" y="278849"/>
                  </a:lnTo>
                  <a:lnTo>
                    <a:pt x="65764" y="318449"/>
                  </a:lnTo>
                  <a:lnTo>
                    <a:pt x="46301" y="359884"/>
                  </a:lnTo>
                  <a:lnTo>
                    <a:pt x="30037" y="403002"/>
                  </a:lnTo>
                  <a:lnTo>
                    <a:pt x="17123" y="447652"/>
                  </a:lnTo>
                  <a:lnTo>
                    <a:pt x="7711" y="493683"/>
                  </a:lnTo>
                  <a:lnTo>
                    <a:pt x="1953" y="540943"/>
                  </a:lnTo>
                  <a:lnTo>
                    <a:pt x="0" y="589279"/>
                  </a:lnTo>
                  <a:lnTo>
                    <a:pt x="0" y="2946400"/>
                  </a:lnTo>
                  <a:lnTo>
                    <a:pt x="1953" y="2994736"/>
                  </a:lnTo>
                  <a:lnTo>
                    <a:pt x="7711" y="3041996"/>
                  </a:lnTo>
                  <a:lnTo>
                    <a:pt x="17123" y="3088027"/>
                  </a:lnTo>
                  <a:lnTo>
                    <a:pt x="30037" y="3132677"/>
                  </a:lnTo>
                  <a:lnTo>
                    <a:pt x="46301" y="3175795"/>
                  </a:lnTo>
                  <a:lnTo>
                    <a:pt x="65764" y="3217230"/>
                  </a:lnTo>
                  <a:lnTo>
                    <a:pt x="88275" y="3256830"/>
                  </a:lnTo>
                  <a:lnTo>
                    <a:pt x="113682" y="3294442"/>
                  </a:lnTo>
                  <a:lnTo>
                    <a:pt x="141833" y="3329917"/>
                  </a:lnTo>
                  <a:lnTo>
                    <a:pt x="172577" y="3363102"/>
                  </a:lnTo>
                  <a:lnTo>
                    <a:pt x="205762" y="3393846"/>
                  </a:lnTo>
                  <a:lnTo>
                    <a:pt x="241237" y="3421997"/>
                  </a:lnTo>
                  <a:lnTo>
                    <a:pt x="278849" y="3447404"/>
                  </a:lnTo>
                  <a:lnTo>
                    <a:pt x="318449" y="3469915"/>
                  </a:lnTo>
                  <a:lnTo>
                    <a:pt x="359884" y="3489378"/>
                  </a:lnTo>
                  <a:lnTo>
                    <a:pt x="403002" y="3505642"/>
                  </a:lnTo>
                  <a:lnTo>
                    <a:pt x="447652" y="3518556"/>
                  </a:lnTo>
                  <a:lnTo>
                    <a:pt x="493683" y="3527968"/>
                  </a:lnTo>
                  <a:lnTo>
                    <a:pt x="540943" y="3533726"/>
                  </a:lnTo>
                  <a:lnTo>
                    <a:pt x="589279" y="3535679"/>
                  </a:lnTo>
                  <a:lnTo>
                    <a:pt x="7000240" y="3535679"/>
                  </a:lnTo>
                  <a:lnTo>
                    <a:pt x="7048576" y="3533726"/>
                  </a:lnTo>
                  <a:lnTo>
                    <a:pt x="7095836" y="3527968"/>
                  </a:lnTo>
                  <a:lnTo>
                    <a:pt x="7141867" y="3518556"/>
                  </a:lnTo>
                  <a:lnTo>
                    <a:pt x="7186517" y="3505642"/>
                  </a:lnTo>
                  <a:lnTo>
                    <a:pt x="7229635" y="3489378"/>
                  </a:lnTo>
                  <a:lnTo>
                    <a:pt x="7271070" y="3469915"/>
                  </a:lnTo>
                  <a:lnTo>
                    <a:pt x="7310670" y="3447404"/>
                  </a:lnTo>
                  <a:lnTo>
                    <a:pt x="7348282" y="3421997"/>
                  </a:lnTo>
                  <a:lnTo>
                    <a:pt x="7383757" y="3393846"/>
                  </a:lnTo>
                  <a:lnTo>
                    <a:pt x="7416942" y="3363102"/>
                  </a:lnTo>
                  <a:lnTo>
                    <a:pt x="7447686" y="3329917"/>
                  </a:lnTo>
                  <a:lnTo>
                    <a:pt x="7475837" y="3294442"/>
                  </a:lnTo>
                  <a:lnTo>
                    <a:pt x="7501244" y="3256830"/>
                  </a:lnTo>
                  <a:lnTo>
                    <a:pt x="7523755" y="3217230"/>
                  </a:lnTo>
                  <a:lnTo>
                    <a:pt x="7543218" y="3175795"/>
                  </a:lnTo>
                  <a:lnTo>
                    <a:pt x="7559482" y="3132677"/>
                  </a:lnTo>
                  <a:lnTo>
                    <a:pt x="7572396" y="3088027"/>
                  </a:lnTo>
                  <a:lnTo>
                    <a:pt x="7581808" y="3041996"/>
                  </a:lnTo>
                  <a:lnTo>
                    <a:pt x="7587566" y="2994736"/>
                  </a:lnTo>
                  <a:lnTo>
                    <a:pt x="7589519" y="2946400"/>
                  </a:lnTo>
                  <a:lnTo>
                    <a:pt x="7589519" y="589279"/>
                  </a:lnTo>
                  <a:lnTo>
                    <a:pt x="7587566" y="540943"/>
                  </a:lnTo>
                  <a:lnTo>
                    <a:pt x="7581808" y="493683"/>
                  </a:lnTo>
                  <a:lnTo>
                    <a:pt x="7572396" y="447652"/>
                  </a:lnTo>
                  <a:lnTo>
                    <a:pt x="7559482" y="403002"/>
                  </a:lnTo>
                  <a:lnTo>
                    <a:pt x="7543218" y="359884"/>
                  </a:lnTo>
                  <a:lnTo>
                    <a:pt x="7523755" y="318449"/>
                  </a:lnTo>
                  <a:lnTo>
                    <a:pt x="7501244" y="278849"/>
                  </a:lnTo>
                  <a:lnTo>
                    <a:pt x="7475837" y="241237"/>
                  </a:lnTo>
                  <a:lnTo>
                    <a:pt x="7447686" y="205762"/>
                  </a:lnTo>
                  <a:lnTo>
                    <a:pt x="7416942" y="172577"/>
                  </a:lnTo>
                  <a:lnTo>
                    <a:pt x="7383757" y="141833"/>
                  </a:lnTo>
                  <a:lnTo>
                    <a:pt x="7348282" y="113682"/>
                  </a:lnTo>
                  <a:lnTo>
                    <a:pt x="7310670" y="88275"/>
                  </a:lnTo>
                  <a:lnTo>
                    <a:pt x="7271070" y="65764"/>
                  </a:lnTo>
                  <a:lnTo>
                    <a:pt x="7229635" y="46301"/>
                  </a:lnTo>
                  <a:lnTo>
                    <a:pt x="7186517" y="30037"/>
                  </a:lnTo>
                  <a:lnTo>
                    <a:pt x="7141867" y="17123"/>
                  </a:lnTo>
                  <a:lnTo>
                    <a:pt x="7095836" y="7711"/>
                  </a:lnTo>
                  <a:lnTo>
                    <a:pt x="7048576" y="1953"/>
                  </a:lnTo>
                  <a:lnTo>
                    <a:pt x="7000240" y="0"/>
                  </a:lnTo>
                  <a:close/>
                </a:path>
              </a:pathLst>
            </a:custGeom>
            <a:solidFill>
              <a:srgbClr val="D4EFFC"/>
            </a:solidFill>
          </p:spPr>
          <p:txBody>
            <a:bodyPr wrap="square" lIns="0" tIns="0" rIns="0" bIns="0" rtlCol="0"/>
            <a:lstStyle/>
            <a:p>
              <a:endParaRPr/>
            </a:p>
          </p:txBody>
        </p:sp>
        <p:sp>
          <p:nvSpPr>
            <p:cNvPr id="39" name="object 15"/>
            <p:cNvSpPr/>
            <p:nvPr/>
          </p:nvSpPr>
          <p:spPr>
            <a:xfrm>
              <a:off x="5088636" y="1766316"/>
              <a:ext cx="7589520" cy="3535679"/>
            </a:xfrm>
            <a:custGeom>
              <a:avLst/>
              <a:gdLst/>
              <a:ahLst/>
              <a:cxnLst/>
              <a:rect l="l" t="t" r="r" b="b"/>
              <a:pathLst>
                <a:path w="7589520" h="3535679">
                  <a:moveTo>
                    <a:pt x="0" y="589279"/>
                  </a:moveTo>
                  <a:lnTo>
                    <a:pt x="1953" y="540943"/>
                  </a:lnTo>
                  <a:lnTo>
                    <a:pt x="7711" y="493683"/>
                  </a:lnTo>
                  <a:lnTo>
                    <a:pt x="17123" y="447652"/>
                  </a:lnTo>
                  <a:lnTo>
                    <a:pt x="30037" y="403002"/>
                  </a:lnTo>
                  <a:lnTo>
                    <a:pt x="46301" y="359884"/>
                  </a:lnTo>
                  <a:lnTo>
                    <a:pt x="65764" y="318449"/>
                  </a:lnTo>
                  <a:lnTo>
                    <a:pt x="88275" y="278849"/>
                  </a:lnTo>
                  <a:lnTo>
                    <a:pt x="113682" y="241237"/>
                  </a:lnTo>
                  <a:lnTo>
                    <a:pt x="141833" y="205762"/>
                  </a:lnTo>
                  <a:lnTo>
                    <a:pt x="172577" y="172577"/>
                  </a:lnTo>
                  <a:lnTo>
                    <a:pt x="205762" y="141833"/>
                  </a:lnTo>
                  <a:lnTo>
                    <a:pt x="241237" y="113682"/>
                  </a:lnTo>
                  <a:lnTo>
                    <a:pt x="278849" y="88275"/>
                  </a:lnTo>
                  <a:lnTo>
                    <a:pt x="318449" y="65764"/>
                  </a:lnTo>
                  <a:lnTo>
                    <a:pt x="359884" y="46301"/>
                  </a:lnTo>
                  <a:lnTo>
                    <a:pt x="403002" y="30037"/>
                  </a:lnTo>
                  <a:lnTo>
                    <a:pt x="447652" y="17123"/>
                  </a:lnTo>
                  <a:lnTo>
                    <a:pt x="493683" y="7711"/>
                  </a:lnTo>
                  <a:lnTo>
                    <a:pt x="540943" y="1953"/>
                  </a:lnTo>
                  <a:lnTo>
                    <a:pt x="589279" y="0"/>
                  </a:lnTo>
                  <a:lnTo>
                    <a:pt x="7000240" y="0"/>
                  </a:lnTo>
                  <a:lnTo>
                    <a:pt x="7048576" y="1953"/>
                  </a:lnTo>
                  <a:lnTo>
                    <a:pt x="7095836" y="7711"/>
                  </a:lnTo>
                  <a:lnTo>
                    <a:pt x="7141867" y="17123"/>
                  </a:lnTo>
                  <a:lnTo>
                    <a:pt x="7186517" y="30037"/>
                  </a:lnTo>
                  <a:lnTo>
                    <a:pt x="7229635" y="46301"/>
                  </a:lnTo>
                  <a:lnTo>
                    <a:pt x="7271070" y="65764"/>
                  </a:lnTo>
                  <a:lnTo>
                    <a:pt x="7310670" y="88275"/>
                  </a:lnTo>
                  <a:lnTo>
                    <a:pt x="7348282" y="113682"/>
                  </a:lnTo>
                  <a:lnTo>
                    <a:pt x="7383757" y="141833"/>
                  </a:lnTo>
                  <a:lnTo>
                    <a:pt x="7416942" y="172577"/>
                  </a:lnTo>
                  <a:lnTo>
                    <a:pt x="7447686" y="205762"/>
                  </a:lnTo>
                  <a:lnTo>
                    <a:pt x="7475837" y="241237"/>
                  </a:lnTo>
                  <a:lnTo>
                    <a:pt x="7501244" y="278849"/>
                  </a:lnTo>
                  <a:lnTo>
                    <a:pt x="7523755" y="318449"/>
                  </a:lnTo>
                  <a:lnTo>
                    <a:pt x="7543218" y="359884"/>
                  </a:lnTo>
                  <a:lnTo>
                    <a:pt x="7559482" y="403002"/>
                  </a:lnTo>
                  <a:lnTo>
                    <a:pt x="7572396" y="447652"/>
                  </a:lnTo>
                  <a:lnTo>
                    <a:pt x="7581808" y="493683"/>
                  </a:lnTo>
                  <a:lnTo>
                    <a:pt x="7587566" y="540943"/>
                  </a:lnTo>
                  <a:lnTo>
                    <a:pt x="7589519" y="589279"/>
                  </a:lnTo>
                  <a:lnTo>
                    <a:pt x="7589519" y="2946400"/>
                  </a:lnTo>
                  <a:lnTo>
                    <a:pt x="7587566" y="2994736"/>
                  </a:lnTo>
                  <a:lnTo>
                    <a:pt x="7581808" y="3041996"/>
                  </a:lnTo>
                  <a:lnTo>
                    <a:pt x="7572396" y="3088027"/>
                  </a:lnTo>
                  <a:lnTo>
                    <a:pt x="7559482" y="3132677"/>
                  </a:lnTo>
                  <a:lnTo>
                    <a:pt x="7543218" y="3175795"/>
                  </a:lnTo>
                  <a:lnTo>
                    <a:pt x="7523755" y="3217230"/>
                  </a:lnTo>
                  <a:lnTo>
                    <a:pt x="7501244" y="3256830"/>
                  </a:lnTo>
                  <a:lnTo>
                    <a:pt x="7475837" y="3294442"/>
                  </a:lnTo>
                  <a:lnTo>
                    <a:pt x="7447686" y="3329917"/>
                  </a:lnTo>
                  <a:lnTo>
                    <a:pt x="7416942" y="3363102"/>
                  </a:lnTo>
                  <a:lnTo>
                    <a:pt x="7383757" y="3393846"/>
                  </a:lnTo>
                  <a:lnTo>
                    <a:pt x="7348282" y="3421997"/>
                  </a:lnTo>
                  <a:lnTo>
                    <a:pt x="7310670" y="3447404"/>
                  </a:lnTo>
                  <a:lnTo>
                    <a:pt x="7271070" y="3469915"/>
                  </a:lnTo>
                  <a:lnTo>
                    <a:pt x="7229635" y="3489378"/>
                  </a:lnTo>
                  <a:lnTo>
                    <a:pt x="7186517" y="3505642"/>
                  </a:lnTo>
                  <a:lnTo>
                    <a:pt x="7141867" y="3518556"/>
                  </a:lnTo>
                  <a:lnTo>
                    <a:pt x="7095836" y="3527968"/>
                  </a:lnTo>
                  <a:lnTo>
                    <a:pt x="7048576" y="3533726"/>
                  </a:lnTo>
                  <a:lnTo>
                    <a:pt x="7000240" y="3535679"/>
                  </a:lnTo>
                  <a:lnTo>
                    <a:pt x="589279" y="3535679"/>
                  </a:lnTo>
                  <a:lnTo>
                    <a:pt x="540943" y="3533726"/>
                  </a:lnTo>
                  <a:lnTo>
                    <a:pt x="493683" y="3527968"/>
                  </a:lnTo>
                  <a:lnTo>
                    <a:pt x="447652" y="3518556"/>
                  </a:lnTo>
                  <a:lnTo>
                    <a:pt x="403002" y="3505642"/>
                  </a:lnTo>
                  <a:lnTo>
                    <a:pt x="359884" y="3489378"/>
                  </a:lnTo>
                  <a:lnTo>
                    <a:pt x="318449" y="3469915"/>
                  </a:lnTo>
                  <a:lnTo>
                    <a:pt x="278849" y="3447404"/>
                  </a:lnTo>
                  <a:lnTo>
                    <a:pt x="241237" y="3421997"/>
                  </a:lnTo>
                  <a:lnTo>
                    <a:pt x="205762" y="3393846"/>
                  </a:lnTo>
                  <a:lnTo>
                    <a:pt x="172577" y="3363102"/>
                  </a:lnTo>
                  <a:lnTo>
                    <a:pt x="141833" y="3329917"/>
                  </a:lnTo>
                  <a:lnTo>
                    <a:pt x="113682" y="3294442"/>
                  </a:lnTo>
                  <a:lnTo>
                    <a:pt x="88275" y="3256830"/>
                  </a:lnTo>
                  <a:lnTo>
                    <a:pt x="65764" y="3217230"/>
                  </a:lnTo>
                  <a:lnTo>
                    <a:pt x="46301" y="3175795"/>
                  </a:lnTo>
                  <a:lnTo>
                    <a:pt x="30037" y="3132677"/>
                  </a:lnTo>
                  <a:lnTo>
                    <a:pt x="17123" y="3088027"/>
                  </a:lnTo>
                  <a:lnTo>
                    <a:pt x="7711" y="3041996"/>
                  </a:lnTo>
                  <a:lnTo>
                    <a:pt x="1953" y="2994736"/>
                  </a:lnTo>
                  <a:lnTo>
                    <a:pt x="0" y="2946400"/>
                  </a:lnTo>
                  <a:lnTo>
                    <a:pt x="0" y="589279"/>
                  </a:lnTo>
                  <a:close/>
                </a:path>
              </a:pathLst>
            </a:custGeom>
            <a:ln w="39624">
              <a:solidFill>
                <a:srgbClr val="000000"/>
              </a:solidFill>
            </a:ln>
          </p:spPr>
          <p:txBody>
            <a:bodyPr wrap="square" lIns="0" tIns="0" rIns="0" bIns="0" rtlCol="0"/>
            <a:lstStyle/>
            <a:p>
              <a:endParaRPr/>
            </a:p>
          </p:txBody>
        </p:sp>
      </p:grpSp>
      <p:grpSp>
        <p:nvGrpSpPr>
          <p:cNvPr id="41" name="object 13"/>
          <p:cNvGrpSpPr/>
          <p:nvPr/>
        </p:nvGrpSpPr>
        <p:grpSpPr>
          <a:xfrm>
            <a:off x="6690136" y="66738"/>
            <a:ext cx="6114638" cy="3176332"/>
            <a:chOff x="5068633" y="1746313"/>
            <a:chExt cx="7629525" cy="3575685"/>
          </a:xfrm>
        </p:grpSpPr>
        <p:sp>
          <p:nvSpPr>
            <p:cNvPr id="42" name="object 14"/>
            <p:cNvSpPr/>
            <p:nvPr/>
          </p:nvSpPr>
          <p:spPr>
            <a:xfrm>
              <a:off x="5088636" y="1766316"/>
              <a:ext cx="7589520" cy="3535679"/>
            </a:xfrm>
            <a:custGeom>
              <a:avLst/>
              <a:gdLst/>
              <a:ahLst/>
              <a:cxnLst/>
              <a:rect l="l" t="t" r="r" b="b"/>
              <a:pathLst>
                <a:path w="7589520" h="3535679">
                  <a:moveTo>
                    <a:pt x="7000240" y="0"/>
                  </a:moveTo>
                  <a:lnTo>
                    <a:pt x="589279" y="0"/>
                  </a:lnTo>
                  <a:lnTo>
                    <a:pt x="540943" y="1953"/>
                  </a:lnTo>
                  <a:lnTo>
                    <a:pt x="493683" y="7711"/>
                  </a:lnTo>
                  <a:lnTo>
                    <a:pt x="447652" y="17123"/>
                  </a:lnTo>
                  <a:lnTo>
                    <a:pt x="403002" y="30037"/>
                  </a:lnTo>
                  <a:lnTo>
                    <a:pt x="359884" y="46301"/>
                  </a:lnTo>
                  <a:lnTo>
                    <a:pt x="318449" y="65764"/>
                  </a:lnTo>
                  <a:lnTo>
                    <a:pt x="278849" y="88275"/>
                  </a:lnTo>
                  <a:lnTo>
                    <a:pt x="241237" y="113682"/>
                  </a:lnTo>
                  <a:lnTo>
                    <a:pt x="205762" y="141833"/>
                  </a:lnTo>
                  <a:lnTo>
                    <a:pt x="172577" y="172577"/>
                  </a:lnTo>
                  <a:lnTo>
                    <a:pt x="141833" y="205762"/>
                  </a:lnTo>
                  <a:lnTo>
                    <a:pt x="113682" y="241237"/>
                  </a:lnTo>
                  <a:lnTo>
                    <a:pt x="88275" y="278849"/>
                  </a:lnTo>
                  <a:lnTo>
                    <a:pt x="65764" y="318449"/>
                  </a:lnTo>
                  <a:lnTo>
                    <a:pt x="46301" y="359884"/>
                  </a:lnTo>
                  <a:lnTo>
                    <a:pt x="30037" y="403002"/>
                  </a:lnTo>
                  <a:lnTo>
                    <a:pt x="17123" y="447652"/>
                  </a:lnTo>
                  <a:lnTo>
                    <a:pt x="7711" y="493683"/>
                  </a:lnTo>
                  <a:lnTo>
                    <a:pt x="1953" y="540943"/>
                  </a:lnTo>
                  <a:lnTo>
                    <a:pt x="0" y="589279"/>
                  </a:lnTo>
                  <a:lnTo>
                    <a:pt x="0" y="2946400"/>
                  </a:lnTo>
                  <a:lnTo>
                    <a:pt x="1953" y="2994736"/>
                  </a:lnTo>
                  <a:lnTo>
                    <a:pt x="7711" y="3041996"/>
                  </a:lnTo>
                  <a:lnTo>
                    <a:pt x="17123" y="3088027"/>
                  </a:lnTo>
                  <a:lnTo>
                    <a:pt x="30037" y="3132677"/>
                  </a:lnTo>
                  <a:lnTo>
                    <a:pt x="46301" y="3175795"/>
                  </a:lnTo>
                  <a:lnTo>
                    <a:pt x="65764" y="3217230"/>
                  </a:lnTo>
                  <a:lnTo>
                    <a:pt x="88275" y="3256830"/>
                  </a:lnTo>
                  <a:lnTo>
                    <a:pt x="113682" y="3294442"/>
                  </a:lnTo>
                  <a:lnTo>
                    <a:pt x="141833" y="3329917"/>
                  </a:lnTo>
                  <a:lnTo>
                    <a:pt x="172577" y="3363102"/>
                  </a:lnTo>
                  <a:lnTo>
                    <a:pt x="205762" y="3393846"/>
                  </a:lnTo>
                  <a:lnTo>
                    <a:pt x="241237" y="3421997"/>
                  </a:lnTo>
                  <a:lnTo>
                    <a:pt x="278849" y="3447404"/>
                  </a:lnTo>
                  <a:lnTo>
                    <a:pt x="318449" y="3469915"/>
                  </a:lnTo>
                  <a:lnTo>
                    <a:pt x="359884" y="3489378"/>
                  </a:lnTo>
                  <a:lnTo>
                    <a:pt x="403002" y="3505642"/>
                  </a:lnTo>
                  <a:lnTo>
                    <a:pt x="447652" y="3518556"/>
                  </a:lnTo>
                  <a:lnTo>
                    <a:pt x="493683" y="3527968"/>
                  </a:lnTo>
                  <a:lnTo>
                    <a:pt x="540943" y="3533726"/>
                  </a:lnTo>
                  <a:lnTo>
                    <a:pt x="589279" y="3535679"/>
                  </a:lnTo>
                  <a:lnTo>
                    <a:pt x="7000240" y="3535679"/>
                  </a:lnTo>
                  <a:lnTo>
                    <a:pt x="7048576" y="3533726"/>
                  </a:lnTo>
                  <a:lnTo>
                    <a:pt x="7095836" y="3527968"/>
                  </a:lnTo>
                  <a:lnTo>
                    <a:pt x="7141867" y="3518556"/>
                  </a:lnTo>
                  <a:lnTo>
                    <a:pt x="7186517" y="3505642"/>
                  </a:lnTo>
                  <a:lnTo>
                    <a:pt x="7229635" y="3489378"/>
                  </a:lnTo>
                  <a:lnTo>
                    <a:pt x="7271070" y="3469915"/>
                  </a:lnTo>
                  <a:lnTo>
                    <a:pt x="7310670" y="3447404"/>
                  </a:lnTo>
                  <a:lnTo>
                    <a:pt x="7348282" y="3421997"/>
                  </a:lnTo>
                  <a:lnTo>
                    <a:pt x="7383757" y="3393846"/>
                  </a:lnTo>
                  <a:lnTo>
                    <a:pt x="7416942" y="3363102"/>
                  </a:lnTo>
                  <a:lnTo>
                    <a:pt x="7447686" y="3329917"/>
                  </a:lnTo>
                  <a:lnTo>
                    <a:pt x="7475837" y="3294442"/>
                  </a:lnTo>
                  <a:lnTo>
                    <a:pt x="7501244" y="3256830"/>
                  </a:lnTo>
                  <a:lnTo>
                    <a:pt x="7523755" y="3217230"/>
                  </a:lnTo>
                  <a:lnTo>
                    <a:pt x="7543218" y="3175795"/>
                  </a:lnTo>
                  <a:lnTo>
                    <a:pt x="7559482" y="3132677"/>
                  </a:lnTo>
                  <a:lnTo>
                    <a:pt x="7572396" y="3088027"/>
                  </a:lnTo>
                  <a:lnTo>
                    <a:pt x="7581808" y="3041996"/>
                  </a:lnTo>
                  <a:lnTo>
                    <a:pt x="7587566" y="2994736"/>
                  </a:lnTo>
                  <a:lnTo>
                    <a:pt x="7589519" y="2946400"/>
                  </a:lnTo>
                  <a:lnTo>
                    <a:pt x="7589519" y="589279"/>
                  </a:lnTo>
                  <a:lnTo>
                    <a:pt x="7587566" y="540943"/>
                  </a:lnTo>
                  <a:lnTo>
                    <a:pt x="7581808" y="493683"/>
                  </a:lnTo>
                  <a:lnTo>
                    <a:pt x="7572396" y="447652"/>
                  </a:lnTo>
                  <a:lnTo>
                    <a:pt x="7559482" y="403002"/>
                  </a:lnTo>
                  <a:lnTo>
                    <a:pt x="7543218" y="359884"/>
                  </a:lnTo>
                  <a:lnTo>
                    <a:pt x="7523755" y="318449"/>
                  </a:lnTo>
                  <a:lnTo>
                    <a:pt x="7501244" y="278849"/>
                  </a:lnTo>
                  <a:lnTo>
                    <a:pt x="7475837" y="241237"/>
                  </a:lnTo>
                  <a:lnTo>
                    <a:pt x="7447686" y="205762"/>
                  </a:lnTo>
                  <a:lnTo>
                    <a:pt x="7416942" y="172577"/>
                  </a:lnTo>
                  <a:lnTo>
                    <a:pt x="7383757" y="141833"/>
                  </a:lnTo>
                  <a:lnTo>
                    <a:pt x="7348282" y="113682"/>
                  </a:lnTo>
                  <a:lnTo>
                    <a:pt x="7310670" y="88275"/>
                  </a:lnTo>
                  <a:lnTo>
                    <a:pt x="7271070" y="65764"/>
                  </a:lnTo>
                  <a:lnTo>
                    <a:pt x="7229635" y="46301"/>
                  </a:lnTo>
                  <a:lnTo>
                    <a:pt x="7186517" y="30037"/>
                  </a:lnTo>
                  <a:lnTo>
                    <a:pt x="7141867" y="17123"/>
                  </a:lnTo>
                  <a:lnTo>
                    <a:pt x="7095836" y="7711"/>
                  </a:lnTo>
                  <a:lnTo>
                    <a:pt x="7048576" y="1953"/>
                  </a:lnTo>
                  <a:lnTo>
                    <a:pt x="7000240" y="0"/>
                  </a:lnTo>
                  <a:close/>
                </a:path>
              </a:pathLst>
            </a:custGeom>
            <a:solidFill>
              <a:srgbClr val="D4EFFC"/>
            </a:solidFill>
          </p:spPr>
          <p:txBody>
            <a:bodyPr wrap="square" lIns="0" tIns="0" rIns="0" bIns="0" rtlCol="0"/>
            <a:lstStyle/>
            <a:p>
              <a:endParaRPr/>
            </a:p>
          </p:txBody>
        </p:sp>
        <p:sp>
          <p:nvSpPr>
            <p:cNvPr id="43" name="object 15"/>
            <p:cNvSpPr/>
            <p:nvPr/>
          </p:nvSpPr>
          <p:spPr>
            <a:xfrm>
              <a:off x="5088636" y="1766316"/>
              <a:ext cx="7589520" cy="3535679"/>
            </a:xfrm>
            <a:custGeom>
              <a:avLst/>
              <a:gdLst/>
              <a:ahLst/>
              <a:cxnLst/>
              <a:rect l="l" t="t" r="r" b="b"/>
              <a:pathLst>
                <a:path w="7589520" h="3535679">
                  <a:moveTo>
                    <a:pt x="0" y="589279"/>
                  </a:moveTo>
                  <a:lnTo>
                    <a:pt x="1953" y="540943"/>
                  </a:lnTo>
                  <a:lnTo>
                    <a:pt x="7711" y="493683"/>
                  </a:lnTo>
                  <a:lnTo>
                    <a:pt x="17123" y="447652"/>
                  </a:lnTo>
                  <a:lnTo>
                    <a:pt x="30037" y="403002"/>
                  </a:lnTo>
                  <a:lnTo>
                    <a:pt x="46301" y="359884"/>
                  </a:lnTo>
                  <a:lnTo>
                    <a:pt x="65764" y="318449"/>
                  </a:lnTo>
                  <a:lnTo>
                    <a:pt x="88275" y="278849"/>
                  </a:lnTo>
                  <a:lnTo>
                    <a:pt x="113682" y="241237"/>
                  </a:lnTo>
                  <a:lnTo>
                    <a:pt x="141833" y="205762"/>
                  </a:lnTo>
                  <a:lnTo>
                    <a:pt x="172577" y="172577"/>
                  </a:lnTo>
                  <a:lnTo>
                    <a:pt x="205762" y="141833"/>
                  </a:lnTo>
                  <a:lnTo>
                    <a:pt x="241237" y="113682"/>
                  </a:lnTo>
                  <a:lnTo>
                    <a:pt x="278849" y="88275"/>
                  </a:lnTo>
                  <a:lnTo>
                    <a:pt x="318449" y="65764"/>
                  </a:lnTo>
                  <a:lnTo>
                    <a:pt x="359884" y="46301"/>
                  </a:lnTo>
                  <a:lnTo>
                    <a:pt x="403002" y="30037"/>
                  </a:lnTo>
                  <a:lnTo>
                    <a:pt x="447652" y="17123"/>
                  </a:lnTo>
                  <a:lnTo>
                    <a:pt x="493683" y="7711"/>
                  </a:lnTo>
                  <a:lnTo>
                    <a:pt x="540943" y="1953"/>
                  </a:lnTo>
                  <a:lnTo>
                    <a:pt x="589279" y="0"/>
                  </a:lnTo>
                  <a:lnTo>
                    <a:pt x="7000240" y="0"/>
                  </a:lnTo>
                  <a:lnTo>
                    <a:pt x="7048576" y="1953"/>
                  </a:lnTo>
                  <a:lnTo>
                    <a:pt x="7095836" y="7711"/>
                  </a:lnTo>
                  <a:lnTo>
                    <a:pt x="7141867" y="17123"/>
                  </a:lnTo>
                  <a:lnTo>
                    <a:pt x="7186517" y="30037"/>
                  </a:lnTo>
                  <a:lnTo>
                    <a:pt x="7229635" y="46301"/>
                  </a:lnTo>
                  <a:lnTo>
                    <a:pt x="7271070" y="65764"/>
                  </a:lnTo>
                  <a:lnTo>
                    <a:pt x="7310670" y="88275"/>
                  </a:lnTo>
                  <a:lnTo>
                    <a:pt x="7348282" y="113682"/>
                  </a:lnTo>
                  <a:lnTo>
                    <a:pt x="7383757" y="141833"/>
                  </a:lnTo>
                  <a:lnTo>
                    <a:pt x="7416942" y="172577"/>
                  </a:lnTo>
                  <a:lnTo>
                    <a:pt x="7447686" y="205762"/>
                  </a:lnTo>
                  <a:lnTo>
                    <a:pt x="7475837" y="241237"/>
                  </a:lnTo>
                  <a:lnTo>
                    <a:pt x="7501244" y="278849"/>
                  </a:lnTo>
                  <a:lnTo>
                    <a:pt x="7523755" y="318449"/>
                  </a:lnTo>
                  <a:lnTo>
                    <a:pt x="7543218" y="359884"/>
                  </a:lnTo>
                  <a:lnTo>
                    <a:pt x="7559482" y="403002"/>
                  </a:lnTo>
                  <a:lnTo>
                    <a:pt x="7572396" y="447652"/>
                  </a:lnTo>
                  <a:lnTo>
                    <a:pt x="7581808" y="493683"/>
                  </a:lnTo>
                  <a:lnTo>
                    <a:pt x="7587566" y="540943"/>
                  </a:lnTo>
                  <a:lnTo>
                    <a:pt x="7589519" y="589279"/>
                  </a:lnTo>
                  <a:lnTo>
                    <a:pt x="7589519" y="2946400"/>
                  </a:lnTo>
                  <a:lnTo>
                    <a:pt x="7587566" y="2994736"/>
                  </a:lnTo>
                  <a:lnTo>
                    <a:pt x="7581808" y="3041996"/>
                  </a:lnTo>
                  <a:lnTo>
                    <a:pt x="7572396" y="3088027"/>
                  </a:lnTo>
                  <a:lnTo>
                    <a:pt x="7559482" y="3132677"/>
                  </a:lnTo>
                  <a:lnTo>
                    <a:pt x="7543218" y="3175795"/>
                  </a:lnTo>
                  <a:lnTo>
                    <a:pt x="7523755" y="3217230"/>
                  </a:lnTo>
                  <a:lnTo>
                    <a:pt x="7501244" y="3256830"/>
                  </a:lnTo>
                  <a:lnTo>
                    <a:pt x="7475837" y="3294442"/>
                  </a:lnTo>
                  <a:lnTo>
                    <a:pt x="7447686" y="3329917"/>
                  </a:lnTo>
                  <a:lnTo>
                    <a:pt x="7416942" y="3363102"/>
                  </a:lnTo>
                  <a:lnTo>
                    <a:pt x="7383757" y="3393846"/>
                  </a:lnTo>
                  <a:lnTo>
                    <a:pt x="7348282" y="3421997"/>
                  </a:lnTo>
                  <a:lnTo>
                    <a:pt x="7310670" y="3447404"/>
                  </a:lnTo>
                  <a:lnTo>
                    <a:pt x="7271070" y="3469915"/>
                  </a:lnTo>
                  <a:lnTo>
                    <a:pt x="7229635" y="3489378"/>
                  </a:lnTo>
                  <a:lnTo>
                    <a:pt x="7186517" y="3505642"/>
                  </a:lnTo>
                  <a:lnTo>
                    <a:pt x="7141867" y="3518556"/>
                  </a:lnTo>
                  <a:lnTo>
                    <a:pt x="7095836" y="3527968"/>
                  </a:lnTo>
                  <a:lnTo>
                    <a:pt x="7048576" y="3533726"/>
                  </a:lnTo>
                  <a:lnTo>
                    <a:pt x="7000240" y="3535679"/>
                  </a:lnTo>
                  <a:lnTo>
                    <a:pt x="589279" y="3535679"/>
                  </a:lnTo>
                  <a:lnTo>
                    <a:pt x="540943" y="3533726"/>
                  </a:lnTo>
                  <a:lnTo>
                    <a:pt x="493683" y="3527968"/>
                  </a:lnTo>
                  <a:lnTo>
                    <a:pt x="447652" y="3518556"/>
                  </a:lnTo>
                  <a:lnTo>
                    <a:pt x="403002" y="3505642"/>
                  </a:lnTo>
                  <a:lnTo>
                    <a:pt x="359884" y="3489378"/>
                  </a:lnTo>
                  <a:lnTo>
                    <a:pt x="318449" y="3469915"/>
                  </a:lnTo>
                  <a:lnTo>
                    <a:pt x="278849" y="3447404"/>
                  </a:lnTo>
                  <a:lnTo>
                    <a:pt x="241237" y="3421997"/>
                  </a:lnTo>
                  <a:lnTo>
                    <a:pt x="205762" y="3393846"/>
                  </a:lnTo>
                  <a:lnTo>
                    <a:pt x="172577" y="3363102"/>
                  </a:lnTo>
                  <a:lnTo>
                    <a:pt x="141833" y="3329917"/>
                  </a:lnTo>
                  <a:lnTo>
                    <a:pt x="113682" y="3294442"/>
                  </a:lnTo>
                  <a:lnTo>
                    <a:pt x="88275" y="3256830"/>
                  </a:lnTo>
                  <a:lnTo>
                    <a:pt x="65764" y="3217230"/>
                  </a:lnTo>
                  <a:lnTo>
                    <a:pt x="46301" y="3175795"/>
                  </a:lnTo>
                  <a:lnTo>
                    <a:pt x="30037" y="3132677"/>
                  </a:lnTo>
                  <a:lnTo>
                    <a:pt x="17123" y="3088027"/>
                  </a:lnTo>
                  <a:lnTo>
                    <a:pt x="7711" y="3041996"/>
                  </a:lnTo>
                  <a:lnTo>
                    <a:pt x="1953" y="2994736"/>
                  </a:lnTo>
                  <a:lnTo>
                    <a:pt x="0" y="2946400"/>
                  </a:lnTo>
                  <a:lnTo>
                    <a:pt x="0" y="589279"/>
                  </a:lnTo>
                  <a:close/>
                </a:path>
              </a:pathLst>
            </a:custGeom>
            <a:ln w="39624">
              <a:solidFill>
                <a:srgbClr val="000000"/>
              </a:solidFill>
            </a:ln>
          </p:spPr>
          <p:txBody>
            <a:bodyPr wrap="square" lIns="0" tIns="0" rIns="0" bIns="0" rtlCol="0"/>
            <a:lstStyle/>
            <a:p>
              <a:endParaRPr/>
            </a:p>
          </p:txBody>
        </p:sp>
      </p:grpSp>
      <p:sp>
        <p:nvSpPr>
          <p:cNvPr id="45" name="Google Shape;266;p17"/>
          <p:cNvSpPr/>
          <p:nvPr/>
        </p:nvSpPr>
        <p:spPr>
          <a:xfrm rot="20855069">
            <a:off x="1933048" y="256946"/>
            <a:ext cx="4007234" cy="2585579"/>
          </a:xfrm>
          <a:prstGeom prst="ellipse">
            <a:avLst/>
          </a:prstGeom>
          <a:solidFill>
            <a:srgbClr val="D5F0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9;p17"/>
          <p:cNvSpPr/>
          <p:nvPr/>
        </p:nvSpPr>
        <p:spPr>
          <a:xfrm flipH="1">
            <a:off x="5805007" y="1490714"/>
            <a:ext cx="901159" cy="954731"/>
          </a:xfrm>
          <a:custGeom>
            <a:avLst/>
            <a:gdLst/>
            <a:ahLst/>
            <a:cxnLst/>
            <a:rect l="l" t="t" r="r" b="b"/>
            <a:pathLst>
              <a:path w="580" h="798" extrusionOk="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chemeClr val="accent1"/>
              </a:gs>
              <a:gs pos="100000">
                <a:srgbClr val="D7DEE9"/>
              </a:gs>
            </a:gsLst>
            <a:lin ang="0" scaled="0"/>
          </a:grad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270;p17"/>
          <p:cNvSpPr txBox="1"/>
          <p:nvPr/>
        </p:nvSpPr>
        <p:spPr>
          <a:xfrm rot="20923270">
            <a:off x="2322671" y="922356"/>
            <a:ext cx="3194976" cy="1222451"/>
          </a:xfrm>
          <a:prstGeom prst="rect">
            <a:avLst/>
          </a:prstGeom>
          <a:noFill/>
          <a:ln>
            <a:noFill/>
          </a:ln>
        </p:spPr>
        <p:txBody>
          <a:bodyPr spcFirstLastPara="1" wrap="square" lIns="91425" tIns="45700" rIns="91425" bIns="45700" anchor="t" anchorCtr="0">
            <a:spAutoFit/>
          </a:bodyPr>
          <a:lstStyle/>
          <a:p>
            <a:pPr marL="0" marR="0" lvl="0" indent="457200" algn="just" rtl="0">
              <a:lnSpc>
                <a:spcPct val="91666"/>
              </a:lnSpc>
              <a:spcBef>
                <a:spcPts val="0"/>
              </a:spcBef>
              <a:spcAft>
                <a:spcPts val="0"/>
              </a:spcAft>
              <a:buNone/>
            </a:pPr>
            <a:r>
              <a:rPr lang="en-US" sz="2400" b="1" i="0" u="none" strike="noStrike" cap="none" dirty="0" err="1">
                <a:solidFill>
                  <a:srgbClr val="000000"/>
                </a:solidFill>
                <a:latin typeface="Times New Roman"/>
                <a:ea typeface="Times New Roman"/>
                <a:cs typeface="Times New Roman"/>
                <a:sym typeface="Times New Roman"/>
              </a:rPr>
              <a:t>Gia</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tăng</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cơ</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hội</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được</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hưởng</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lương</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hưu</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của</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người</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tham</a:t>
            </a:r>
            <a:r>
              <a:rPr lang="en-US" sz="2400" b="1" i="0" u="none" strike="noStrike" cap="none" dirty="0">
                <a:solidFill>
                  <a:srgbClr val="000000"/>
                </a:solidFill>
                <a:latin typeface="Times New Roman"/>
                <a:ea typeface="Times New Roman"/>
                <a:cs typeface="Times New Roman"/>
                <a:sym typeface="Times New Roman"/>
              </a:rPr>
              <a:t> </a:t>
            </a:r>
            <a:r>
              <a:rPr lang="en-US" sz="2400" b="1" i="0" u="none" strike="noStrike" cap="none" dirty="0" err="1">
                <a:solidFill>
                  <a:srgbClr val="000000"/>
                </a:solidFill>
                <a:latin typeface="Times New Roman"/>
                <a:ea typeface="Times New Roman"/>
                <a:cs typeface="Times New Roman"/>
                <a:sym typeface="Times New Roman"/>
              </a:rPr>
              <a:t>gia</a:t>
            </a:r>
            <a:r>
              <a:rPr lang="en-US" sz="2400" b="1" i="0" u="none" strike="noStrike" cap="none" dirty="0">
                <a:solidFill>
                  <a:srgbClr val="000000"/>
                </a:solidFill>
                <a:latin typeface="Times New Roman"/>
                <a:ea typeface="Times New Roman"/>
                <a:cs typeface="Times New Roman"/>
                <a:sym typeface="Times New Roman"/>
              </a:rPr>
              <a:t> BHXH</a:t>
            </a:r>
            <a:endParaRPr sz="2200" b="0" i="0" u="none" strike="noStrike" cap="none" dirty="0">
              <a:solidFill>
                <a:srgbClr val="000000"/>
              </a:solidFill>
              <a:latin typeface="Times New Roman"/>
              <a:ea typeface="Times New Roman"/>
              <a:cs typeface="Times New Roman"/>
              <a:sym typeface="Times New Roman"/>
            </a:endParaRPr>
          </a:p>
        </p:txBody>
      </p:sp>
      <p:sp>
        <p:nvSpPr>
          <p:cNvPr id="51" name="Google Shape;274;p17"/>
          <p:cNvSpPr txBox="1"/>
          <p:nvPr/>
        </p:nvSpPr>
        <p:spPr>
          <a:xfrm>
            <a:off x="2778172" y="4023390"/>
            <a:ext cx="8985156" cy="325854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5263"/>
              </a:lnSpc>
              <a:spcBef>
                <a:spcPts val="0"/>
              </a:spcBef>
              <a:spcAft>
                <a:spcPts val="0"/>
              </a:spcAft>
              <a:buClr>
                <a:srgbClr val="000000"/>
              </a:buClr>
              <a:buSzPts val="1900"/>
              <a:buFont typeface="Noto Sans Symbols"/>
              <a:buChar char="❖"/>
            </a:pPr>
            <a:r>
              <a:rPr lang="en-US" sz="2500" b="0" i="0" u="none" strike="noStrike" cap="none" dirty="0" err="1">
                <a:solidFill>
                  <a:srgbClr val="000000"/>
                </a:solidFill>
                <a:latin typeface="Times New Roman"/>
                <a:ea typeface="Times New Roman"/>
                <a:cs typeface="Times New Roman"/>
                <a:sym typeface="Times New Roman"/>
              </a:rPr>
              <a:t>Thống</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nhất</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với</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Bộ</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luật</a:t>
            </a:r>
            <a:r>
              <a:rPr lang="en-US" sz="2500" b="0" i="0" u="none" strike="noStrike" cap="none" dirty="0">
                <a:solidFill>
                  <a:srgbClr val="000000"/>
                </a:solidFill>
                <a:latin typeface="Times New Roman"/>
                <a:ea typeface="Times New Roman"/>
                <a:cs typeface="Times New Roman"/>
                <a:sym typeface="Times New Roman"/>
              </a:rPr>
              <a:t> Lao </a:t>
            </a:r>
            <a:r>
              <a:rPr lang="en-US" sz="2500" b="0" i="0" u="none" strike="noStrike" cap="none" dirty="0" err="1">
                <a:solidFill>
                  <a:srgbClr val="000000"/>
                </a:solidFill>
                <a:latin typeface="Times New Roman"/>
                <a:ea typeface="Times New Roman"/>
                <a:cs typeface="Times New Roman"/>
                <a:sym typeface="Times New Roman"/>
              </a:rPr>
              <a:t>động</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năm</a:t>
            </a:r>
            <a:r>
              <a:rPr lang="en-US" sz="2500" b="0" i="0" u="none" strike="noStrike" cap="none" dirty="0">
                <a:solidFill>
                  <a:srgbClr val="000000"/>
                </a:solidFill>
                <a:latin typeface="Times New Roman"/>
                <a:ea typeface="Times New Roman"/>
                <a:cs typeface="Times New Roman"/>
                <a:sym typeface="Times New Roman"/>
              </a:rPr>
              <a:t> 2019 </a:t>
            </a:r>
            <a:r>
              <a:rPr lang="en-US" sz="2500" b="0" i="0" u="none" strike="noStrike" cap="none" dirty="0" err="1">
                <a:solidFill>
                  <a:srgbClr val="000000"/>
                </a:solidFill>
                <a:latin typeface="Times New Roman"/>
                <a:ea typeface="Times New Roman"/>
                <a:cs typeface="Times New Roman"/>
                <a:sym typeface="Times New Roman"/>
              </a:rPr>
              <a:t>về</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điều</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kiện</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tuổi</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hưởng</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a:solidFill>
                  <a:srgbClr val="000000"/>
                </a:solidFill>
                <a:latin typeface="Times New Roman"/>
                <a:ea typeface="Times New Roman"/>
                <a:cs typeface="Times New Roman"/>
                <a:sym typeface="Times New Roman"/>
              </a:rPr>
              <a:t>lương</a:t>
            </a:r>
            <a:r>
              <a:rPr lang="en-US" sz="2500" b="0" i="0" u="none" strike="noStrike" cap="none" dirty="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hưu</a:t>
            </a:r>
            <a:r>
              <a:rPr lang="en-US" sz="2500" b="0" i="0" u="none" strike="noStrike" cap="none" dirty="0" smtClean="0">
                <a:solidFill>
                  <a:srgbClr val="000000"/>
                </a:solidFill>
                <a:latin typeface="Times New Roman"/>
                <a:ea typeface="Times New Roman"/>
                <a:cs typeface="Times New Roman"/>
                <a:sym typeface="Times New Roman"/>
              </a:rPr>
              <a:t> (2025: Nam 61 </a:t>
            </a:r>
            <a:r>
              <a:rPr lang="en-US" sz="2500" b="0" i="0" u="none" strike="noStrike" cap="none" dirty="0" err="1" smtClean="0">
                <a:solidFill>
                  <a:srgbClr val="000000"/>
                </a:solidFill>
                <a:latin typeface="Times New Roman"/>
                <a:ea typeface="Times New Roman"/>
                <a:cs typeface="Times New Roman"/>
                <a:sym typeface="Times New Roman"/>
              </a:rPr>
              <a:t>tuổi</a:t>
            </a:r>
            <a:r>
              <a:rPr lang="en-US" sz="2500" b="0" i="0" u="none" strike="noStrike" cap="none" dirty="0" smtClean="0">
                <a:solidFill>
                  <a:srgbClr val="000000"/>
                </a:solidFill>
                <a:latin typeface="Times New Roman"/>
                <a:ea typeface="Times New Roman"/>
                <a:cs typeface="Times New Roman"/>
                <a:sym typeface="Times New Roman"/>
              </a:rPr>
              <a:t> 3 </a:t>
            </a:r>
            <a:r>
              <a:rPr lang="en-US" sz="2500" b="0" i="0" u="none" strike="noStrike" cap="none" dirty="0" err="1" smtClean="0">
                <a:solidFill>
                  <a:srgbClr val="000000"/>
                </a:solidFill>
                <a:latin typeface="Times New Roman"/>
                <a:ea typeface="Times New Roman"/>
                <a:cs typeface="Times New Roman"/>
                <a:sym typeface="Times New Roman"/>
              </a:rPr>
              <a:t>tháng</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nữ</a:t>
            </a:r>
            <a:r>
              <a:rPr lang="en-US" sz="2500" b="0" i="0" u="none" strike="noStrike" cap="none" dirty="0" smtClean="0">
                <a:solidFill>
                  <a:srgbClr val="000000"/>
                </a:solidFill>
                <a:latin typeface="Times New Roman"/>
                <a:ea typeface="Times New Roman"/>
                <a:cs typeface="Times New Roman"/>
                <a:sym typeface="Times New Roman"/>
              </a:rPr>
              <a:t> 56 </a:t>
            </a:r>
            <a:r>
              <a:rPr lang="en-US" sz="2500" b="0" i="0" u="none" strike="noStrike" cap="none" dirty="0" err="1" smtClean="0">
                <a:solidFill>
                  <a:srgbClr val="000000"/>
                </a:solidFill>
                <a:latin typeface="Times New Roman"/>
                <a:ea typeface="Times New Roman"/>
                <a:cs typeface="Times New Roman"/>
                <a:sym typeface="Times New Roman"/>
              </a:rPr>
              <a:t>tuổi</a:t>
            </a:r>
            <a:r>
              <a:rPr lang="en-US" sz="2500" b="0" i="0" u="none" strike="noStrike" cap="none" dirty="0" smtClean="0">
                <a:solidFill>
                  <a:srgbClr val="000000"/>
                </a:solidFill>
                <a:latin typeface="Times New Roman"/>
                <a:ea typeface="Times New Roman"/>
                <a:cs typeface="Times New Roman"/>
                <a:sym typeface="Times New Roman"/>
              </a:rPr>
              <a:t> 8 </a:t>
            </a:r>
            <a:r>
              <a:rPr lang="en-US" sz="2500" b="0" i="0" u="none" strike="noStrike" cap="none" dirty="0" err="1" smtClean="0">
                <a:solidFill>
                  <a:srgbClr val="000000"/>
                </a:solidFill>
                <a:latin typeface="Times New Roman"/>
                <a:ea typeface="Times New Roman"/>
                <a:cs typeface="Times New Roman"/>
                <a:sym typeface="Times New Roman"/>
              </a:rPr>
              <a:t>tháng</a:t>
            </a:r>
            <a:r>
              <a:rPr lang="en-US" sz="2500" b="0" i="0" u="none" strike="noStrike" cap="none" dirty="0" smtClean="0">
                <a:solidFill>
                  <a:srgbClr val="000000"/>
                </a:solidFill>
                <a:latin typeface="Times New Roman"/>
                <a:ea typeface="Times New Roman"/>
                <a:cs typeface="Times New Roman"/>
                <a:sym typeface="Times New Roman"/>
              </a:rPr>
              <a:t>).</a:t>
            </a:r>
            <a:endParaRPr sz="2500" b="0" i="0" u="none" strike="noStrike" cap="none" dirty="0">
              <a:solidFill>
                <a:srgbClr val="000000"/>
              </a:solidFill>
              <a:latin typeface="Times New Roman"/>
              <a:ea typeface="Times New Roman"/>
              <a:cs typeface="Times New Roman"/>
              <a:sym typeface="Times New Roman"/>
            </a:endParaRPr>
          </a:p>
          <a:p>
            <a:pPr marL="285750" marR="0" lvl="0" indent="-285750" algn="just" rtl="0">
              <a:lnSpc>
                <a:spcPct val="105263"/>
              </a:lnSpc>
              <a:spcBef>
                <a:spcPts val="0"/>
              </a:spcBef>
              <a:spcAft>
                <a:spcPts val="0"/>
              </a:spcAft>
              <a:buClr>
                <a:srgbClr val="000000"/>
              </a:buClr>
              <a:buSzPts val="1900"/>
              <a:buFont typeface="Noto Sans Symbols"/>
              <a:buChar char="❖"/>
            </a:pPr>
            <a:r>
              <a:rPr lang="en-US" sz="2500" b="0" i="0" u="none" strike="noStrike" cap="none" dirty="0" err="1" smtClean="0">
                <a:solidFill>
                  <a:srgbClr val="000000"/>
                </a:solidFill>
                <a:latin typeface="Times New Roman"/>
                <a:ea typeface="Times New Roman"/>
                <a:cs typeface="Times New Roman"/>
                <a:sym typeface="Times New Roman"/>
              </a:rPr>
              <a:t>Quy</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định</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này</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cũng</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góp</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phần</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giảm</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số</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người</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hưởng</a:t>
            </a:r>
            <a:r>
              <a:rPr lang="en-US" sz="2500" b="0" i="0" u="none" strike="noStrike" cap="none" dirty="0" smtClean="0">
                <a:solidFill>
                  <a:srgbClr val="000000"/>
                </a:solidFill>
                <a:latin typeface="Times New Roman"/>
                <a:ea typeface="Times New Roman"/>
                <a:cs typeface="Times New Roman"/>
                <a:sym typeface="Times New Roman"/>
              </a:rPr>
              <a:t> BHXH 1 </a:t>
            </a:r>
            <a:r>
              <a:rPr lang="en-US" sz="2500" b="0" i="0" u="none" strike="noStrike" cap="none" dirty="0" err="1" smtClean="0">
                <a:solidFill>
                  <a:srgbClr val="000000"/>
                </a:solidFill>
                <a:latin typeface="Times New Roman"/>
                <a:ea typeface="Times New Roman"/>
                <a:cs typeface="Times New Roman"/>
                <a:sym typeface="Times New Roman"/>
              </a:rPr>
              <a:t>lần</a:t>
            </a:r>
            <a:r>
              <a:rPr lang="en-US" sz="2500" b="0" i="0" u="none" strike="noStrike" cap="none" dirty="0" smtClean="0">
                <a:solidFill>
                  <a:srgbClr val="000000"/>
                </a:solidFill>
                <a:latin typeface="Times New Roman"/>
                <a:ea typeface="Times New Roman"/>
                <a:cs typeface="Times New Roman"/>
                <a:sym typeface="Times New Roman"/>
              </a:rPr>
              <a:t> do </a:t>
            </a:r>
            <a:r>
              <a:rPr lang="en-US" sz="2500" b="0" i="0" u="none" strike="noStrike" cap="none" dirty="0" err="1" smtClean="0">
                <a:solidFill>
                  <a:srgbClr val="000000"/>
                </a:solidFill>
                <a:latin typeface="Times New Roman"/>
                <a:ea typeface="Times New Roman"/>
                <a:cs typeface="Times New Roman"/>
                <a:sym typeface="Times New Roman"/>
              </a:rPr>
              <a:t>đủ</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đk</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hưởng</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lương</a:t>
            </a:r>
            <a:r>
              <a:rPr lang="en-US" sz="2500" b="0" i="0" u="none" strike="noStrike" cap="none" dirty="0" smtClean="0">
                <a:solidFill>
                  <a:srgbClr val="000000"/>
                </a:solidFill>
                <a:latin typeface="Times New Roman"/>
                <a:ea typeface="Times New Roman"/>
                <a:cs typeface="Times New Roman"/>
                <a:sym typeface="Times New Roman"/>
              </a:rPr>
              <a:t> </a:t>
            </a:r>
            <a:r>
              <a:rPr lang="en-US" sz="2500" b="0" i="0" u="none" strike="noStrike" cap="none" dirty="0" err="1" smtClean="0">
                <a:solidFill>
                  <a:srgbClr val="000000"/>
                </a:solidFill>
                <a:latin typeface="Times New Roman"/>
                <a:ea typeface="Times New Roman"/>
                <a:cs typeface="Times New Roman"/>
                <a:sym typeface="Times New Roman"/>
              </a:rPr>
              <a:t>hưu</a:t>
            </a:r>
            <a:r>
              <a:rPr lang="en-US" sz="2500" b="0" i="0" u="none" strike="noStrike" cap="none" dirty="0" smtClean="0">
                <a:solidFill>
                  <a:srgbClr val="000000"/>
                </a:solidFill>
                <a:latin typeface="Times New Roman"/>
                <a:ea typeface="Times New Roman"/>
                <a:cs typeface="Times New Roman"/>
                <a:sym typeface="Times New Roman"/>
              </a:rPr>
              <a:t>.</a:t>
            </a:r>
            <a:endParaRPr sz="2500" b="0" i="0" u="none" strike="noStrike" cap="none" dirty="0" smtClean="0">
              <a:solidFill>
                <a:srgbClr val="000000"/>
              </a:solidFill>
              <a:latin typeface="Times New Roman"/>
              <a:ea typeface="Times New Roman"/>
              <a:cs typeface="Times New Roman"/>
              <a:sym typeface="Times New Roman"/>
            </a:endParaRPr>
          </a:p>
          <a:p>
            <a:pPr marL="285750" marR="0" lvl="0" indent="-285750" algn="just" rtl="0">
              <a:lnSpc>
                <a:spcPct val="105263"/>
              </a:lnSpc>
              <a:spcBef>
                <a:spcPts val="0"/>
              </a:spcBef>
              <a:spcAft>
                <a:spcPts val="0"/>
              </a:spcAft>
              <a:buClr>
                <a:srgbClr val="000000"/>
              </a:buClr>
              <a:buSzPts val="1900"/>
              <a:buFont typeface="Noto Sans Symbols"/>
              <a:buChar char="❖"/>
            </a:pPr>
            <a:r>
              <a:rPr lang="en-US" sz="2500" dirty="0" err="1">
                <a:solidFill>
                  <a:srgbClr val="000000"/>
                </a:solidFill>
                <a:latin typeface="Times New Roman"/>
                <a:ea typeface="Times New Roman"/>
                <a:cs typeface="Times New Roman"/>
                <a:sym typeface="Times New Roman"/>
              </a:rPr>
              <a:t>Đối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với</a:t>
            </a:r>
            <a:r>
              <a:rPr lang="en-US" sz="2500" dirty="0">
                <a:solidFill>
                  <a:srgbClr val="000000"/>
                </a:solidFill>
                <a:latin typeface="Times New Roman"/>
                <a:ea typeface="Times New Roman"/>
                <a:cs typeface="Times New Roman"/>
                <a:sym typeface="Times New Roman"/>
              </a:rPr>
              <a:t> NLĐ </a:t>
            </a:r>
            <a:r>
              <a:rPr lang="en-US" sz="2500" dirty="0" err="1">
                <a:solidFill>
                  <a:srgbClr val="000000"/>
                </a:solidFill>
                <a:latin typeface="Times New Roman"/>
                <a:ea typeface="Times New Roman"/>
                <a:cs typeface="Times New Roman"/>
                <a:sym typeface="Times New Roman"/>
              </a:rPr>
              <a:t>có</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thời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gian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đóng</a:t>
            </a:r>
            <a:r>
              <a:rPr lang="en-US" sz="2500" dirty="0">
                <a:solidFill>
                  <a:srgbClr val="000000"/>
                </a:solidFill>
                <a:latin typeface="Times New Roman"/>
                <a:ea typeface="Times New Roman"/>
                <a:cs typeface="Times New Roman"/>
                <a:sym typeface="Times New Roman"/>
              </a:rPr>
              <a:t> BHXH </a:t>
            </a:r>
            <a:r>
              <a:rPr lang="en-US" sz="2500" dirty="0" err="1">
                <a:solidFill>
                  <a:srgbClr val="000000"/>
                </a:solidFill>
                <a:latin typeface="Times New Roman"/>
                <a:ea typeface="Times New Roman"/>
                <a:cs typeface="Times New Roman"/>
                <a:sym typeface="Times New Roman"/>
              </a:rPr>
              <a:t>dài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hơn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thì</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vẫn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được</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hưởng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lương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hưu</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với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tỷ</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lệ</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hưởng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cao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hơn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không</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thay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đổi</a:t>
            </a:r>
            <a:r>
              <a:rPr lang="en-US" sz="2500" dirty="0">
                <a:solidFill>
                  <a:srgbClr val="000000"/>
                </a:solidFill>
                <a:latin typeface="Times New Roman"/>
                <a:ea typeface="Times New Roman"/>
                <a:cs typeface="Times New Roman"/>
                <a:sym typeface="Times New Roman"/>
              </a:rPr>
              <a:t> so </a:t>
            </a:r>
            <a:r>
              <a:rPr lang="en-US" sz="2500" dirty="0" err="1">
                <a:solidFill>
                  <a:srgbClr val="000000"/>
                </a:solidFill>
                <a:latin typeface="Times New Roman"/>
                <a:ea typeface="Times New Roman"/>
                <a:cs typeface="Times New Roman"/>
                <a:sym typeface="Times New Roman"/>
              </a:rPr>
              <a:t>với</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quy</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định</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hiện</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hành</a:t>
            </a:r>
            <a:endParaRPr sz="2500" dirty="0">
              <a:solidFill>
                <a:srgbClr val="000000"/>
              </a:solidFill>
              <a:latin typeface="Times New Roman"/>
              <a:ea typeface="Times New Roman"/>
              <a:cs typeface="Times New Roman"/>
              <a:sym typeface="Times New Roman"/>
            </a:endParaRPr>
          </a:p>
          <a:p>
            <a:pPr marL="0" marR="0" lvl="0" indent="457200" algn="just" rtl="0">
              <a:lnSpc>
                <a:spcPct val="100000"/>
              </a:lnSpc>
              <a:spcBef>
                <a:spcPts val="0"/>
              </a:spcBef>
              <a:spcAft>
                <a:spcPts val="0"/>
              </a:spcAft>
              <a:buNone/>
            </a:pPr>
            <a:endParaRPr sz="2200" b="0" i="0" u="none" strike="noStrike" cap="none" dirty="0">
              <a:solidFill>
                <a:srgbClr val="000000"/>
              </a:solidFill>
              <a:latin typeface="Times New Roman"/>
              <a:ea typeface="Times New Roman"/>
              <a:cs typeface="Times New Roman"/>
              <a:sym typeface="Times New Roman"/>
            </a:endParaRPr>
          </a:p>
        </p:txBody>
      </p:sp>
      <p:sp>
        <p:nvSpPr>
          <p:cNvPr id="53" name="Google Shape;271;p17"/>
          <p:cNvSpPr txBox="1"/>
          <p:nvPr/>
        </p:nvSpPr>
        <p:spPr>
          <a:xfrm>
            <a:off x="6894408" y="108399"/>
            <a:ext cx="5706094" cy="3046948"/>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None/>
            </a:pPr>
            <a:r>
              <a:rPr lang="en-US" sz="2400" b="0" i="0" u="none" strike="noStrike" cap="none" dirty="0" err="1">
                <a:solidFill>
                  <a:srgbClr val="000000"/>
                </a:solidFill>
                <a:latin typeface="Times New Roman"/>
                <a:ea typeface="Times New Roman"/>
                <a:cs typeface="Times New Roman"/>
                <a:sym typeface="Times New Roman"/>
              </a:rPr>
              <a:t>Giảm</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điều</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kiện</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về</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số</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năm</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đóng</a:t>
            </a:r>
            <a:r>
              <a:rPr lang="en-US" sz="2400" b="0" i="0" u="none" strike="noStrike" cap="none" dirty="0">
                <a:solidFill>
                  <a:srgbClr val="000000"/>
                </a:solidFill>
                <a:latin typeface="Times New Roman"/>
                <a:ea typeface="Times New Roman"/>
                <a:cs typeface="Times New Roman"/>
                <a:sym typeface="Times New Roman"/>
              </a:rPr>
              <a:t> BHXH </a:t>
            </a:r>
            <a:r>
              <a:rPr lang="en-US" sz="2400" b="0" i="0" u="none" strike="noStrike" cap="none" dirty="0" err="1">
                <a:solidFill>
                  <a:srgbClr val="000000"/>
                </a:solidFill>
                <a:latin typeface="Times New Roman"/>
                <a:ea typeface="Times New Roman"/>
                <a:cs typeface="Times New Roman"/>
                <a:sym typeface="Times New Roman"/>
              </a:rPr>
              <a:t>tối</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thiểu</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để</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được</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hưởng</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lương</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hưu</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từ</a:t>
            </a:r>
            <a:r>
              <a:rPr lang="en-US" sz="2400" b="0" i="0" u="none" strike="noStrike" cap="none" dirty="0">
                <a:solidFill>
                  <a:srgbClr val="000000"/>
                </a:solidFill>
                <a:latin typeface="Times New Roman"/>
                <a:ea typeface="Times New Roman"/>
                <a:cs typeface="Times New Roman"/>
                <a:sym typeface="Times New Roman"/>
              </a:rPr>
              <a:t> 20 </a:t>
            </a:r>
            <a:r>
              <a:rPr lang="en-US" sz="2400" b="0" i="0" u="none" strike="noStrike" cap="none" dirty="0" err="1">
                <a:solidFill>
                  <a:srgbClr val="000000"/>
                </a:solidFill>
                <a:latin typeface="Times New Roman"/>
                <a:ea typeface="Times New Roman"/>
                <a:cs typeface="Times New Roman"/>
                <a:sym typeface="Times New Roman"/>
              </a:rPr>
              <a:t>năm</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xuống</a:t>
            </a:r>
            <a:r>
              <a:rPr lang="en-US" sz="2400" b="0" i="0" u="none" strike="noStrike" cap="none" dirty="0">
                <a:solidFill>
                  <a:srgbClr val="000000"/>
                </a:solidFill>
                <a:latin typeface="Times New Roman"/>
                <a:ea typeface="Times New Roman"/>
                <a:cs typeface="Times New Roman"/>
                <a:sym typeface="Times New Roman"/>
              </a:rPr>
              <a:t> 15 </a:t>
            </a:r>
            <a:r>
              <a:rPr lang="en-US" sz="2400" b="0" i="0" u="none" strike="noStrike" cap="none" dirty="0" err="1" smtClean="0">
                <a:solidFill>
                  <a:srgbClr val="000000"/>
                </a:solidFill>
                <a:latin typeface="Times New Roman"/>
                <a:ea typeface="Times New Roman"/>
                <a:cs typeface="Times New Roman"/>
                <a:sym typeface="Times New Roman"/>
              </a:rPr>
              <a:t>năm</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tạo</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đk</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cho</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người</a:t>
            </a:r>
            <a:r>
              <a:rPr lang="en-US" sz="2400" dirty="0" smtClean="0">
                <a:solidFill>
                  <a:srgbClr val="000000"/>
                </a:solidFill>
                <a:latin typeface="Times New Roman"/>
                <a:ea typeface="Times New Roman"/>
                <a:cs typeface="Times New Roman"/>
                <a:sym typeface="Times New Roman"/>
              </a:rPr>
              <a:t> t/</a:t>
            </a:r>
            <a:r>
              <a:rPr lang="en-US" sz="2400" dirty="0" err="1" smtClean="0">
                <a:solidFill>
                  <a:srgbClr val="000000"/>
                </a:solidFill>
                <a:latin typeface="Times New Roman"/>
                <a:ea typeface="Times New Roman"/>
                <a:cs typeface="Times New Roman"/>
                <a:sym typeface="Times New Roman"/>
              </a:rPr>
              <a:t>gia</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muộn</a:t>
            </a:r>
            <a:r>
              <a:rPr lang="en-US" sz="2400" dirty="0" smtClean="0">
                <a:solidFill>
                  <a:srgbClr val="000000"/>
                </a:solidFill>
                <a:latin typeface="Times New Roman"/>
                <a:ea typeface="Times New Roman"/>
                <a:cs typeface="Times New Roman"/>
                <a:sym typeface="Times New Roman"/>
              </a:rPr>
              <a:t>; t/</a:t>
            </a:r>
            <a:r>
              <a:rPr lang="en-US" sz="2400" dirty="0" err="1" smtClean="0">
                <a:solidFill>
                  <a:srgbClr val="000000"/>
                </a:solidFill>
                <a:latin typeface="Times New Roman"/>
                <a:ea typeface="Times New Roman"/>
                <a:cs typeface="Times New Roman"/>
                <a:sym typeface="Times New Roman"/>
              </a:rPr>
              <a:t>gia</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không</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liên</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tục</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hoặc</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làm</a:t>
            </a:r>
            <a:r>
              <a:rPr lang="en-US" sz="2400" dirty="0" smtClean="0">
                <a:solidFill>
                  <a:srgbClr val="000000"/>
                </a:solidFill>
                <a:latin typeface="Times New Roman"/>
                <a:ea typeface="Times New Roman"/>
                <a:cs typeface="Times New Roman"/>
                <a:sym typeface="Times New Roman"/>
              </a:rPr>
              <a:t> CV </a:t>
            </a:r>
            <a:r>
              <a:rPr lang="en-US" sz="2400" dirty="0" err="1" smtClean="0">
                <a:solidFill>
                  <a:srgbClr val="000000"/>
                </a:solidFill>
                <a:latin typeface="Times New Roman"/>
                <a:ea typeface="Times New Roman"/>
                <a:cs typeface="Times New Roman"/>
                <a:sym typeface="Times New Roman"/>
              </a:rPr>
              <a:t>đặc</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thù</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có</a:t>
            </a:r>
            <a:r>
              <a:rPr lang="en-US" sz="2400" dirty="0" smtClean="0">
                <a:solidFill>
                  <a:srgbClr val="000000"/>
                </a:solidFill>
                <a:latin typeface="Times New Roman"/>
                <a:ea typeface="Times New Roman"/>
                <a:cs typeface="Times New Roman"/>
                <a:sym typeface="Times New Roman"/>
              </a:rPr>
              <a:t> t/g </a:t>
            </a:r>
            <a:r>
              <a:rPr lang="en-US" sz="2400" dirty="0" err="1" smtClean="0">
                <a:solidFill>
                  <a:srgbClr val="000000"/>
                </a:solidFill>
                <a:latin typeface="Times New Roman"/>
                <a:ea typeface="Times New Roman"/>
                <a:cs typeface="Times New Roman"/>
                <a:sym typeface="Times New Roman"/>
              </a:rPr>
              <a:t>làm</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nghề</a:t>
            </a:r>
            <a:r>
              <a:rPr lang="en-US" sz="2400" dirty="0" smtClean="0">
                <a:solidFill>
                  <a:srgbClr val="000000"/>
                </a:solidFill>
                <a:latin typeface="Times New Roman"/>
                <a:ea typeface="Times New Roman"/>
                <a:cs typeface="Times New Roman"/>
                <a:sym typeface="Times New Roman"/>
              </a:rPr>
              <a:t> </a:t>
            </a:r>
            <a:r>
              <a:rPr lang="en-US" sz="2400" dirty="0" err="1" smtClean="0">
                <a:solidFill>
                  <a:srgbClr val="000000"/>
                </a:solidFill>
                <a:latin typeface="Times New Roman"/>
                <a:ea typeface="Times New Roman"/>
                <a:cs typeface="Times New Roman"/>
                <a:sym typeface="Times New Roman"/>
              </a:rPr>
              <a:t>ngắn</a:t>
            </a:r>
            <a:r>
              <a:rPr lang="en-US" sz="2400" dirty="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dẫn</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đến</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khi</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đến</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tuổi</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nghỉ</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hưu</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vẫn</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không</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tích</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lũy</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đủ</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đủ</a:t>
            </a:r>
            <a:r>
              <a:rPr lang="en-US" sz="2400" b="0" i="0" u="none" strike="noStrike" cap="none" dirty="0" smtClean="0">
                <a:solidFill>
                  <a:srgbClr val="000000"/>
                </a:solidFill>
                <a:latin typeface="Times New Roman"/>
                <a:ea typeface="Times New Roman"/>
                <a:cs typeface="Times New Roman"/>
                <a:sym typeface="Times New Roman"/>
              </a:rPr>
              <a:t> 20 </a:t>
            </a:r>
            <a:r>
              <a:rPr lang="en-US" sz="2400" b="0" i="0" u="none" strike="noStrike" cap="none" dirty="0" err="1" smtClean="0">
                <a:solidFill>
                  <a:srgbClr val="000000"/>
                </a:solidFill>
                <a:latin typeface="Times New Roman"/>
                <a:ea typeface="Times New Roman"/>
                <a:cs typeface="Times New Roman"/>
                <a:sym typeface="Times New Roman"/>
              </a:rPr>
              <a:t>năm</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đóng</a:t>
            </a:r>
            <a:r>
              <a:rPr lang="en-US" sz="2400" b="0" i="0" u="none" strike="noStrike" cap="none" dirty="0" smtClean="0">
                <a:solidFill>
                  <a:srgbClr val="000000"/>
                </a:solidFill>
                <a:latin typeface="Times New Roman"/>
                <a:ea typeface="Times New Roman"/>
                <a:cs typeface="Times New Roman"/>
                <a:sym typeface="Times New Roman"/>
              </a:rPr>
              <a:t> BHXH </a:t>
            </a:r>
            <a:r>
              <a:rPr lang="en-US" sz="2400" b="0" i="0" u="none" strike="noStrike" cap="none" dirty="0" err="1" smtClean="0">
                <a:solidFill>
                  <a:srgbClr val="000000"/>
                </a:solidFill>
                <a:latin typeface="Times New Roman"/>
                <a:ea typeface="Times New Roman"/>
                <a:cs typeface="Times New Roman"/>
                <a:sym typeface="Times New Roman"/>
              </a:rPr>
              <a:t>cũng</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có</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cơ</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hội</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được</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hưởng</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lương</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hưu</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và</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được</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bảo</a:t>
            </a:r>
            <a:r>
              <a:rPr lang="en-US" sz="2400" b="0" i="0" u="none" strike="noStrike" cap="none" dirty="0" smtClean="0">
                <a:solidFill>
                  <a:srgbClr val="000000"/>
                </a:solidFill>
                <a:latin typeface="Times New Roman"/>
                <a:ea typeface="Times New Roman"/>
                <a:cs typeface="Times New Roman"/>
                <a:sym typeface="Times New Roman"/>
              </a:rPr>
              <a:t> </a:t>
            </a:r>
            <a:r>
              <a:rPr lang="en-US" sz="2400" b="0" i="0" u="none" strike="noStrike" cap="none" dirty="0" err="1" smtClean="0">
                <a:solidFill>
                  <a:srgbClr val="000000"/>
                </a:solidFill>
                <a:latin typeface="Times New Roman"/>
                <a:ea typeface="Times New Roman"/>
                <a:cs typeface="Times New Roman"/>
                <a:sym typeface="Times New Roman"/>
              </a:rPr>
              <a:t>đảm</a:t>
            </a:r>
            <a:r>
              <a:rPr lang="en-US" sz="2400" b="0" i="0" u="none" strike="noStrike" cap="none" dirty="0" smtClean="0">
                <a:solidFill>
                  <a:srgbClr val="000000"/>
                </a:solidFill>
                <a:latin typeface="Times New Roman"/>
                <a:ea typeface="Times New Roman"/>
                <a:cs typeface="Times New Roman"/>
                <a:sym typeface="Times New Roman"/>
              </a:rPr>
              <a:t> BHYT.</a:t>
            </a:r>
            <a:endParaRPr sz="2400" dirty="0">
              <a:latin typeface="Times New Roman"/>
              <a:cs typeface="Times New Roman"/>
            </a:endParaRPr>
          </a:p>
        </p:txBody>
      </p:sp>
    </p:spTree>
    <p:extLst>
      <p:ext uri="{BB962C8B-B14F-4D97-AF65-F5344CB8AC3E}">
        <p14:creationId xmlns:p14="http://schemas.microsoft.com/office/powerpoint/2010/main" val="1448145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470150" y="1104900"/>
            <a:ext cx="10058400" cy="5221942"/>
          </a:xfrm>
          <a:prstGeom prst="rect">
            <a:avLst/>
          </a:prstGeom>
        </p:spPr>
        <p:txBody>
          <a:bodyPr wrap="square">
            <a:spAutoFit/>
          </a:bodyPr>
          <a:lstStyle/>
          <a:p>
            <a:pPr algn="just" defTabSz="1286469" rtl="0">
              <a:spcBef>
                <a:spcPts val="844"/>
              </a:spcBef>
              <a:spcAft>
                <a:spcPts val="844"/>
              </a:spcAft>
              <a:buClr>
                <a:srgbClr val="000000"/>
              </a:buClr>
              <a:tabLst>
                <a:tab pos="102739" algn="l"/>
              </a:tabLst>
            </a:pPr>
            <a:r>
              <a:rPr lang="en-US" sz="3200" b="1"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0B5394">
                    <a:lumMod val="50000"/>
                  </a:srgbClr>
                </a:solidFill>
                <a:latin typeface="Times New Roman" panose="02020603050405020304" pitchFamily="18" charset="0"/>
                <a:cs typeface="Times New Roman" panose="02020603050405020304" pitchFamily="18" charset="0"/>
                <a:sym typeface="Arial"/>
              </a:rPr>
              <a:t>Giảm</a:t>
            </a:r>
            <a:r>
              <a:rPr lang="en-US" sz="3200" b="1"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điều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kiện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về</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số</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năm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BHXH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tối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thiểu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để</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được</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hưởng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hằng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từ</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20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năm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0B5394">
                    <a:lumMod val="50000"/>
                  </a:srgbClr>
                </a:solidFill>
                <a:latin typeface="Times New Roman" panose="02020603050405020304" pitchFamily="18" charset="0"/>
                <a:cs typeface="Times New Roman" panose="02020603050405020304" pitchFamily="18" charset="0"/>
                <a:sym typeface="Arial"/>
              </a:rPr>
              <a:t>xuống</a:t>
            </a:r>
            <a:r>
              <a:rPr lang="en-US" sz="3200" b="1"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còn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a:solidFill>
                  <a:srgbClr val="FF0000"/>
                </a:solidFill>
                <a:latin typeface="Times New Roman" panose="02020603050405020304" pitchFamily="18" charset="0"/>
                <a:cs typeface="Times New Roman" panose="02020603050405020304" pitchFamily="18" charset="0"/>
                <a:sym typeface="Arial"/>
              </a:rPr>
              <a:t>15 </a:t>
            </a:r>
            <a:r>
              <a:rPr lang="en-US" sz="3200" b="1" dirty="0" err="1">
                <a:solidFill>
                  <a:srgbClr val="FF0000"/>
                </a:solidFill>
                <a:latin typeface="Times New Roman" panose="02020603050405020304" pitchFamily="18" charset="0"/>
                <a:cs typeface="Times New Roman" panose="02020603050405020304" pitchFamily="18" charset="0"/>
                <a:sym typeface="Arial"/>
              </a:rPr>
              <a:t>năm</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không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áp</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dụng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với</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người</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hưởng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khi</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suy</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giảm</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khả</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năng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lao</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i="1" dirty="0" err="1">
                <a:solidFill>
                  <a:srgbClr val="0B5394">
                    <a:lumMod val="50000"/>
                  </a:srgbClr>
                </a:solidFill>
                <a:latin typeface="Times New Roman" panose="02020603050405020304" pitchFamily="18" charset="0"/>
                <a:cs typeface="Times New Roman" panose="02020603050405020304" pitchFamily="18" charset="0"/>
                <a:sym typeface="Arial"/>
              </a:rPr>
              <a:t>động</a:t>
            </a:r>
            <a:r>
              <a:rPr lang="en-US" sz="3200" b="1" i="1" dirty="0">
                <a:solidFill>
                  <a:srgbClr val="0B5394">
                    <a:lumMod val="50000"/>
                  </a:srgbClr>
                </a:solidFill>
                <a:latin typeface="Times New Roman" panose="02020603050405020304" pitchFamily="18" charset="0"/>
                <a:cs typeface="Times New Roman" panose="02020603050405020304" pitchFamily="18" charset="0"/>
                <a:sym typeface="Arial"/>
              </a:rPr>
              <a:t>)</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p>
          <a:p>
            <a:pPr algn="just" defTabSz="1286469" rtl="0">
              <a:spcBef>
                <a:spcPts val="844"/>
              </a:spcBef>
              <a:spcAft>
                <a:spcPts val="844"/>
              </a:spcAft>
              <a:buClr>
                <a:srgbClr val="000000"/>
              </a:buClr>
              <a:tabLst>
                <a:tab pos="102739" algn="l"/>
              </a:tabLst>
            </a:pPr>
            <a:r>
              <a:rPr lang="en-US" sz="3200" b="1"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0B5394">
                    <a:lumMod val="50000"/>
                  </a:srgbClr>
                </a:solidFill>
                <a:latin typeface="Times New Roman" panose="02020603050405020304" pitchFamily="18" charset="0"/>
                <a:cs typeface="Times New Roman" panose="02020603050405020304" pitchFamily="18" charset="0"/>
                <a:sym typeface="Arial"/>
              </a:rPr>
              <a:t>Trường</a:t>
            </a:r>
            <a:r>
              <a:rPr lang="en-US" sz="3200" b="1"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hợp</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lao</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động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nam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có</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thời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gian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bảo</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hiểm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xã</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hội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từ</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đủ</a:t>
            </a:r>
            <a:r>
              <a:rPr lang="en-US" sz="3200" b="1" dirty="0">
                <a:solidFill>
                  <a:srgbClr val="FF0000"/>
                </a:solidFill>
                <a:latin typeface="Times New Roman" panose="02020603050405020304" pitchFamily="18" charset="0"/>
                <a:cs typeface="Times New Roman" panose="02020603050405020304" pitchFamily="18" charset="0"/>
                <a:sym typeface="Arial"/>
              </a:rPr>
              <a:t> 15 </a:t>
            </a:r>
            <a:r>
              <a:rPr lang="en-US" sz="3200" b="1" dirty="0" err="1">
                <a:solidFill>
                  <a:srgbClr val="FF0000"/>
                </a:solidFill>
                <a:latin typeface="Times New Roman" panose="02020603050405020304" pitchFamily="18" charset="0"/>
                <a:cs typeface="Times New Roman" panose="02020603050405020304" pitchFamily="18" charset="0"/>
                <a:sym typeface="Arial"/>
              </a:rPr>
              <a:t>năm</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đến</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dưới</a:t>
            </a:r>
            <a:r>
              <a:rPr lang="en-US" sz="3200" b="1" dirty="0">
                <a:solidFill>
                  <a:srgbClr val="FF0000"/>
                </a:solidFill>
                <a:latin typeface="Times New Roman" panose="02020603050405020304" pitchFamily="18" charset="0"/>
                <a:cs typeface="Times New Roman" panose="02020603050405020304" pitchFamily="18" charset="0"/>
                <a:sym typeface="Arial"/>
              </a:rPr>
              <a:t> 20 </a:t>
            </a:r>
            <a:r>
              <a:rPr lang="en-US" sz="3200" b="1" dirty="0" err="1">
                <a:solidFill>
                  <a:srgbClr val="FF0000"/>
                </a:solidFill>
                <a:latin typeface="Times New Roman" panose="02020603050405020304" pitchFamily="18" charset="0"/>
                <a:cs typeface="Times New Roman" panose="02020603050405020304" pitchFamily="18" charset="0"/>
                <a:sym typeface="Arial"/>
              </a:rPr>
              <a:t>năm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mức</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hằng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bằng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a:solidFill>
                  <a:srgbClr val="FF0000"/>
                </a:solidFill>
                <a:latin typeface="Times New Roman" panose="02020603050405020304" pitchFamily="18" charset="0"/>
                <a:cs typeface="Times New Roman" panose="02020603050405020304" pitchFamily="18" charset="0"/>
                <a:sym typeface="Arial"/>
              </a:rPr>
              <a:t>40%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mức</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bình</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quân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tiền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làm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căn</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cứ</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bảo</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hiểm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xã</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hội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quy</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định</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tại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Điều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72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của</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Luật</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này</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tương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ứng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a:solidFill>
                  <a:srgbClr val="FF0000"/>
                </a:solidFill>
                <a:latin typeface="Times New Roman" panose="02020603050405020304" pitchFamily="18" charset="0"/>
                <a:cs typeface="Times New Roman" panose="02020603050405020304" pitchFamily="18" charset="0"/>
                <a:sym typeface="Arial"/>
              </a:rPr>
              <a:t>15 </a:t>
            </a:r>
            <a:r>
              <a:rPr lang="en-US" sz="3200" b="1" dirty="0" err="1">
                <a:solidFill>
                  <a:srgbClr val="FF0000"/>
                </a:solidFill>
                <a:latin typeface="Times New Roman" panose="02020603050405020304" pitchFamily="18" charset="0"/>
                <a:cs typeface="Times New Roman" panose="02020603050405020304" pitchFamily="18" charset="0"/>
                <a:sym typeface="Arial"/>
              </a:rPr>
              <a:t>năm</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bảo</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hiểm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xã</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hội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sau</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cứ</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thêm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mỗi</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năm</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thì</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0B5394">
                    <a:lumMod val="50000"/>
                  </a:srgbClr>
                </a:solidFill>
                <a:latin typeface="Times New Roman" panose="02020603050405020304" pitchFamily="18" charset="0"/>
                <a:cs typeface="Times New Roman" panose="02020603050405020304" pitchFamily="18" charset="0"/>
                <a:sym typeface="Arial"/>
              </a:rPr>
              <a:t>tính</a:t>
            </a:r>
            <a:r>
              <a:rPr lang="en-US" sz="3200" b="1"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thêm</a:t>
            </a:r>
            <a:r>
              <a:rPr lang="en-US" sz="3200" b="1" dirty="0">
                <a:solidFill>
                  <a:srgbClr val="FF0000"/>
                </a:solidFill>
                <a:latin typeface="Times New Roman" panose="02020603050405020304" pitchFamily="18" charset="0"/>
                <a:cs typeface="Times New Roman" panose="02020603050405020304" pitchFamily="18" charset="0"/>
                <a:sym typeface="Arial"/>
              </a:rPr>
              <a:t> 1%. </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4" name="Rectangle 3"/>
          <p:cNvSpPr/>
          <p:nvPr/>
        </p:nvSpPr>
        <p:spPr>
          <a:xfrm>
            <a:off x="2296594" y="342541"/>
            <a:ext cx="7176155" cy="584775"/>
          </a:xfrm>
          <a:prstGeom prst="rect">
            <a:avLst/>
          </a:prstGeom>
        </p:spPr>
        <p:txBody>
          <a:bodyPr wrap="square">
            <a:spAutoFit/>
          </a:bodyPr>
          <a:lstStyle/>
          <a:p>
            <a:pPr algn="l" defTabSz="1286469" rtl="0">
              <a:buClr>
                <a:srgbClr val="000000"/>
              </a:buClr>
            </a:pPr>
            <a:r>
              <a:rPr lang="en-US" sz="3095" b="1" dirty="0">
                <a:solidFill>
                  <a:srgbClr val="0000CC"/>
                </a:solidFill>
                <a:latin typeface="Times New Roman" panose="02020603050405020304" pitchFamily="18" charset="0"/>
                <a:ea typeface="Times New Roman" panose="02020603050405020304" pitchFamily="18" charset="0"/>
                <a:cs typeface="Arial"/>
                <a:sym typeface="Arial"/>
              </a:rPr>
              <a:t>6.1.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Sửa</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đổi</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bổ</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sung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về</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chế</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độ</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hưu</a:t>
            </a:r>
            <a:r>
              <a:rPr lang="en-US" sz="3200" b="1" dirty="0">
                <a:solidFill>
                  <a:srgbClr val="0000CC"/>
                </a:solidFill>
                <a:latin typeface="Times New Roman" panose="02020603050405020304" pitchFamily="18" charset="0"/>
                <a:ea typeface="Times New Roman" panose="02020603050405020304" pitchFamily="18" charset="0"/>
                <a:cs typeface="Arial"/>
                <a:sym typeface="Arial"/>
              </a:rPr>
              <a:t> </a:t>
            </a:r>
            <a:r>
              <a:rPr lang="en-US" sz="3200" b="1" dirty="0" err="1">
                <a:solidFill>
                  <a:srgbClr val="0000CC"/>
                </a:solidFill>
                <a:latin typeface="Times New Roman" panose="02020603050405020304" pitchFamily="18" charset="0"/>
                <a:ea typeface="Times New Roman" panose="02020603050405020304" pitchFamily="18" charset="0"/>
                <a:cs typeface="Arial"/>
                <a:sym typeface="Arial"/>
              </a:rPr>
              <a:t>trí</a:t>
            </a:r>
            <a:endParaRPr lang="en-US" sz="3200" b="1" dirty="0">
              <a:solidFill>
                <a:srgbClr val="0000CC"/>
              </a:solidFill>
              <a:latin typeface="Arial"/>
              <a:cs typeface="Arial"/>
              <a:sym typeface="Arial"/>
            </a:endParaRPr>
          </a:p>
        </p:txBody>
      </p:sp>
      <p:sp>
        <p:nvSpPr>
          <p:cNvPr id="5" name="Rectangle 4"/>
          <p:cNvSpPr/>
          <p:nvPr/>
        </p:nvSpPr>
        <p:spPr>
          <a:xfrm>
            <a:off x="2470150" y="4378800"/>
            <a:ext cx="10058400" cy="438710"/>
          </a:xfrm>
          <a:prstGeom prst="rect">
            <a:avLst/>
          </a:prstGeom>
        </p:spPr>
        <p:txBody>
          <a:bodyPr wrap="square">
            <a:spAutoFit/>
          </a:bodyPr>
          <a:lstStyle/>
          <a:p>
            <a:pPr algn="just" defTabSz="1286469" rtl="0">
              <a:buClr>
                <a:srgbClr val="000000"/>
              </a:buClr>
            </a:pPr>
            <a:r>
              <a:rPr lang="en-US" sz="2251" b="1" dirty="0" smtClean="0">
                <a:solidFill>
                  <a:srgbClr val="0B5394">
                    <a:lumMod val="50000"/>
                  </a:srgbClr>
                </a:solidFill>
                <a:latin typeface="Times New Roman" panose="02020603050405020304" pitchFamily="18" charset="0"/>
                <a:cs typeface="Times New Roman" panose="02020603050405020304" pitchFamily="18" charset="0"/>
                <a:sym typeface="Arial"/>
              </a:rPr>
              <a:t>.</a:t>
            </a:r>
            <a:endParaRPr lang="en-US" sz="2251" b="1" dirty="0">
              <a:solidFill>
                <a:srgbClr val="0B539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64206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 y="0"/>
            <a:ext cx="11506200" cy="7239000"/>
          </a:xfrm>
          <a:prstGeom prst="rect">
            <a:avLst/>
          </a:prstGeom>
        </p:spPr>
      </p:pic>
    </p:spTree>
    <p:extLst>
      <p:ext uri="{BB962C8B-B14F-4D97-AF65-F5344CB8AC3E}">
        <p14:creationId xmlns:p14="http://schemas.microsoft.com/office/powerpoint/2010/main" val="2194274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49" y="1104900"/>
            <a:ext cx="10058401" cy="4431983"/>
          </a:xfrm>
        </p:spPr>
        <p:txBody>
          <a:bodyPr/>
          <a:lstStyle/>
          <a:p>
            <a:pPr algn="just" defTabSz="1286469" rtl="0"/>
            <a:r>
              <a:rPr lang="en-US" sz="3200" dirty="0" smtClean="0">
                <a:solidFill>
                  <a:schemeClr val="tx1"/>
                </a:solidFill>
                <a:latin typeface="Times New Roman" panose="02020603050405020304" pitchFamily="18" charset="0"/>
                <a:cs typeface="Times New Roman" panose="02020603050405020304" pitchFamily="18" charset="0"/>
                <a:sym typeface="Arial"/>
              </a:rPr>
              <a:t>-</a:t>
            </a:r>
            <a:r>
              <a:rPr lang="en-US" sz="3200" dirty="0" smtClean="0">
                <a:solidFill>
                  <a:srgbClr val="FF0000"/>
                </a:solidFill>
                <a:latin typeface="Times New Roman" panose="02020603050405020304" pitchFamily="18" charset="0"/>
                <a:cs typeface="Times New Roman" panose="02020603050405020304" pitchFamily="18" charset="0"/>
                <a:sym typeface="Arial"/>
              </a:rPr>
              <a:t> </a:t>
            </a:r>
            <a:r>
              <a:rPr lang="en-US" sz="3200" dirty="0" err="1" smtClean="0">
                <a:solidFill>
                  <a:srgbClr val="FF0000"/>
                </a:solidFill>
                <a:latin typeface="Times New Roman" panose="02020603050405020304" pitchFamily="18" charset="0"/>
                <a:cs typeface="Times New Roman" panose="02020603050405020304" pitchFamily="18" charset="0"/>
                <a:sym typeface="Arial"/>
              </a:rPr>
              <a:t>Tăng</a:t>
            </a:r>
            <a:r>
              <a:rPr lang="en-US" sz="3200" dirty="0" smtClean="0">
                <a:solidFill>
                  <a:srgbClr val="FF0000"/>
                </a:solidFill>
                <a:latin typeface="Times New Roman" panose="02020603050405020304" pitchFamily="18" charset="0"/>
                <a:cs typeface="Times New Roman" panose="02020603050405020304" pitchFamily="18" charset="0"/>
                <a:sym typeface="Arial"/>
              </a:rPr>
              <a:t> </a:t>
            </a:r>
            <a:r>
              <a:rPr lang="en-US" sz="3200" dirty="0" err="1">
                <a:solidFill>
                  <a:srgbClr val="FF0000"/>
                </a:solidFill>
                <a:latin typeface="Times New Roman" panose="02020603050405020304" pitchFamily="18" charset="0"/>
                <a:cs typeface="Times New Roman" panose="02020603050405020304" pitchFamily="18" charset="0"/>
                <a:sym typeface="Arial"/>
              </a:rPr>
              <a:t>trợ</a:t>
            </a:r>
            <a:r>
              <a:rPr lang="en-US" sz="3200" dirty="0">
                <a:solidFill>
                  <a:srgbClr val="FF0000"/>
                </a:solidFill>
                <a:latin typeface="Times New Roman" panose="02020603050405020304" pitchFamily="18" charset="0"/>
                <a:cs typeface="Times New Roman" panose="02020603050405020304" pitchFamily="18" charset="0"/>
                <a:sym typeface="Arial"/>
              </a:rPr>
              <a:t> </a:t>
            </a:r>
            <a:r>
              <a:rPr lang="en-US" sz="3200" dirty="0" err="1">
                <a:solidFill>
                  <a:srgbClr val="FF0000"/>
                </a:solidFill>
                <a:latin typeface="Times New Roman" panose="02020603050405020304" pitchFamily="18" charset="0"/>
                <a:cs typeface="Times New Roman" panose="02020603050405020304" pitchFamily="18" charset="0"/>
                <a:sym typeface="Arial"/>
              </a:rPr>
              <a:t>cấp</a:t>
            </a:r>
            <a:r>
              <a:rPr lang="en-US" sz="3200" dirty="0">
                <a:solidFill>
                  <a:srgbClr val="FF0000"/>
                </a:solidFill>
                <a:latin typeface="Times New Roman" panose="02020603050405020304" pitchFamily="18" charset="0"/>
                <a:cs typeface="Times New Roman" panose="02020603050405020304" pitchFamily="18" charset="0"/>
                <a:sym typeface="Arial"/>
              </a:rPr>
              <a:t> 01 </a:t>
            </a:r>
            <a:r>
              <a:rPr lang="en-US" sz="3200" dirty="0" err="1">
                <a:solidFill>
                  <a:srgbClr val="FF0000"/>
                </a:solidFill>
                <a:latin typeface="Times New Roman" panose="02020603050405020304" pitchFamily="18" charset="0"/>
                <a:cs typeface="Times New Roman" panose="02020603050405020304" pitchFamily="18" charset="0"/>
                <a:sym typeface="Arial"/>
              </a:rPr>
              <a:t>lần</a:t>
            </a:r>
            <a:r>
              <a:rPr lang="en-US" sz="3200" dirty="0">
                <a:solidFill>
                  <a:srgbClr val="FF0000"/>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khi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nghỉ</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Người</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lao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động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đã</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đủ</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điều</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kiện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hưởng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af-ZA" sz="3200" dirty="0" smtClean="0">
                <a:solidFill>
                  <a:srgbClr val="0B5394">
                    <a:lumMod val="50000"/>
                  </a:srgbClr>
                </a:solidFill>
                <a:latin typeface="Times New Roman" panose="02020603050405020304" pitchFamily="18" charset="0"/>
                <a:cs typeface="Times New Roman" panose="02020603050405020304" pitchFamily="18" charset="0"/>
                <a:sym typeface="Arial"/>
              </a:rPr>
              <a:t>theo </a:t>
            </a:r>
            <a:r>
              <a:rPr lang="af-ZA" sz="3200" dirty="0">
                <a:solidFill>
                  <a:srgbClr val="0B5394">
                    <a:lumMod val="50000"/>
                  </a:srgbClr>
                </a:solidFill>
                <a:latin typeface="Times New Roman" panose="02020603050405020304" pitchFamily="18" charset="0"/>
                <a:cs typeface="Times New Roman" panose="02020603050405020304" pitchFamily="18" charset="0"/>
                <a:sym typeface="Arial"/>
              </a:rPr>
              <a:t>quy định tại Điều 64 và Điều 65 của Luật này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mà</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tiếp</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tục</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bảo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hiểm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xã</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hội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thì</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mức</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trợ</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cấp</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FF0000"/>
                </a:solidFill>
                <a:latin typeface="Times New Roman" panose="02020603050405020304" pitchFamily="18" charset="0"/>
                <a:cs typeface="Times New Roman" panose="02020603050405020304" pitchFamily="18" charset="0"/>
                <a:sym typeface="Arial"/>
              </a:rPr>
              <a:t>bằng</a:t>
            </a:r>
            <a:r>
              <a:rPr lang="en-US" sz="3200" dirty="0">
                <a:solidFill>
                  <a:srgbClr val="FF0000"/>
                </a:solidFill>
                <a:latin typeface="Times New Roman" panose="02020603050405020304" pitchFamily="18" charset="0"/>
                <a:cs typeface="Times New Roman" panose="02020603050405020304" pitchFamily="18" charset="0"/>
                <a:sym typeface="Arial"/>
              </a:rPr>
              <a:t> 2 </a:t>
            </a:r>
            <a:r>
              <a:rPr lang="en-US" sz="3200" dirty="0" err="1">
                <a:solidFill>
                  <a:srgbClr val="FF0000"/>
                </a:solidFill>
                <a:latin typeface="Times New Roman" panose="02020603050405020304" pitchFamily="18" charset="0"/>
                <a:cs typeface="Times New Roman" panose="02020603050405020304" pitchFamily="18" charset="0"/>
                <a:sym typeface="Arial"/>
              </a:rPr>
              <a:t>lần</a:t>
            </a:r>
            <a:r>
              <a:rPr lang="en-US" sz="3200" dirty="0">
                <a:solidFill>
                  <a:srgbClr val="FF0000"/>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của</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mức</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bình</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quân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tiền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lương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làm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căn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cứ</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BHXH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cho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mỗi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năm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cao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hơn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số</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năm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quy</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định</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kể</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từ</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sau</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thời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điểm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đủ</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tuổi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nghỉ</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theo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quy</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định</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của</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pháp</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luật</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cho</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đến</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thời</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điểm</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a:solidFill>
                  <a:srgbClr val="0B5394">
                    <a:lumMod val="50000"/>
                  </a:srgbClr>
                </a:solidFill>
                <a:latin typeface="Times New Roman" panose="02020603050405020304" pitchFamily="18" charset="0"/>
                <a:cs typeface="Times New Roman" panose="02020603050405020304" pitchFamily="18" charset="0"/>
                <a:sym typeface="Arial"/>
              </a:rPr>
              <a:t>nghỉ</a:t>
            </a:r>
            <a:r>
              <a:rPr lang="en-US" sz="3200" dirty="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b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b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Quy</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định</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này</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nhằm</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khuyến</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khích</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NLĐ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tiếp</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tục</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làm</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việc</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đóng</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BHXH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sau</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tuổi</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nghỉ</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0B5394">
                    <a:lumMod val="50000"/>
                  </a:srgbClr>
                </a:solidFill>
                <a:latin typeface="Times New Roman" panose="02020603050405020304" pitchFamily="18" charset="0"/>
                <a:cs typeface="Times New Roman" panose="02020603050405020304" pitchFamily="18" charset="0"/>
                <a:sym typeface="Arial"/>
              </a:rPr>
              <a:t>hưu</a:t>
            </a:r>
            <a:r>
              <a:rPr lang="en-US" sz="3200" dirty="0" smtClean="0">
                <a:solidFill>
                  <a:srgbClr val="0B5394">
                    <a:lumMod val="50000"/>
                  </a:srgbClr>
                </a:solidFill>
                <a:latin typeface="Times New Roman" panose="02020603050405020304" pitchFamily="18" charset="0"/>
                <a:cs typeface="Times New Roman" panose="02020603050405020304" pitchFamily="18" charset="0"/>
                <a:sym typeface="Arial"/>
              </a:rPr>
              <a:t>.</a:t>
            </a:r>
            <a:endParaRPr lang="en-US" sz="3200" dirty="0">
              <a:solidFill>
                <a:srgbClr val="0B5394">
                  <a:lumMod val="50000"/>
                </a:srgbClr>
              </a:solidFill>
              <a:latin typeface="Times New Roman" panose="02020603050405020304" pitchFamily="18" charset="0"/>
              <a:cs typeface="Times New Roman" panose="02020603050405020304" pitchFamily="18" charset="0"/>
              <a:sym typeface="Arial"/>
            </a:endParaRPr>
          </a:p>
        </p:txBody>
      </p:sp>
      <p:sp>
        <p:nvSpPr>
          <p:cNvPr id="3" name="Text Placeholder 2"/>
          <p:cNvSpPr>
            <a:spLocks noGrp="1"/>
          </p:cNvSpPr>
          <p:nvPr>
            <p:ph type="body" idx="1"/>
          </p:nvPr>
        </p:nvSpPr>
        <p:spPr>
          <a:xfrm>
            <a:off x="5318505" y="1701495"/>
            <a:ext cx="7034530" cy="338554"/>
          </a:xfrm>
        </p:spPr>
        <p:txBody>
          <a:bodyPr/>
          <a:lstStyle/>
          <a:p>
            <a:r>
              <a:rPr lang="en-US" dirty="0" smtClean="0"/>
              <a:t>q</a:t>
            </a:r>
            <a:endParaRPr lang="en-US" dirty="0"/>
          </a:p>
        </p:txBody>
      </p:sp>
      <p:sp>
        <p:nvSpPr>
          <p:cNvPr id="4" name="Tiêu đề 1">
            <a:extLst>
              <a:ext uri="{FF2B5EF4-FFF2-40B4-BE49-F238E27FC236}">
                <a16:creationId xmlns:a16="http://schemas.microsoft.com/office/drawing/2014/main" xmlns="" id="{6BED3915-85F7-49B3-A67A-855B9DE22DC2}"/>
              </a:ext>
            </a:extLst>
          </p:cNvPr>
          <p:cNvSpPr txBox="1">
            <a:spLocks/>
          </p:cNvSpPr>
          <p:nvPr/>
        </p:nvSpPr>
        <p:spPr>
          <a:xfrm>
            <a:off x="-60780" y="0"/>
            <a:ext cx="2073729" cy="7208157"/>
          </a:xfrm>
          <a:prstGeom prst="rect">
            <a:avLst/>
          </a:prstGeom>
          <a:solidFill>
            <a:schemeClr val="accent6">
              <a:lumMod val="40000"/>
              <a:lumOff val="60000"/>
            </a:schemeClr>
          </a:solidFill>
          <a:scene3d>
            <a:camera prst="isometricOffAxis1Right"/>
            <a:lightRig rig="threePt" dir="t"/>
          </a:scene3d>
        </p:spPr>
        <p:txBody>
          <a:bodyPr wrap="square" lIns="0" tIns="0" rIns="0" bIns="0" anchor="ctr">
            <a:normAutofit/>
          </a:bodyPr>
          <a:lstStyle>
            <a:lvl1pPr>
              <a:defRPr sz="3800" b="1" i="0">
                <a:solidFill>
                  <a:srgbClr val="1370AD"/>
                </a:solidFill>
                <a:latin typeface="Times New Roman"/>
                <a:ea typeface="+mj-ea"/>
                <a:cs typeface="Times New Roman"/>
              </a:defRPr>
            </a:lvl1pPr>
          </a:lstStyle>
          <a:p>
            <a:pPr algn="ctr">
              <a:lnSpc>
                <a:spcPct val="90000"/>
              </a:lnSpc>
            </a:pPr>
            <a:r>
              <a:rPr lang="en-US" sz="5000" smtClean="0">
                <a:solidFill>
                  <a:srgbClr val="FF0000"/>
                </a:solidFill>
                <a:latin typeface="Times New Roman" panose="02020603050405020304" pitchFamily="18" charset="0"/>
                <a:cs typeface="Times New Roman" panose="02020603050405020304" pitchFamily="18" charset="0"/>
              </a:rPr>
              <a:t>6</a:t>
            </a:r>
            <a:br>
              <a:rPr lang="en-US" sz="5000" smtClean="0">
                <a:solidFill>
                  <a:srgbClr val="FF0000"/>
                </a:solidFill>
                <a:latin typeface="Times New Roman" panose="02020603050405020304" pitchFamily="18" charset="0"/>
                <a:cs typeface="Times New Roman" panose="02020603050405020304" pitchFamily="18" charset="0"/>
              </a:rPr>
            </a:br>
            <a:r>
              <a:rPr lang="en-US" sz="3000" smtClean="0">
                <a:solidFill>
                  <a:srgbClr val="FF0000"/>
                </a:solidFill>
                <a:latin typeface="Times New Roman" panose="02020603050405020304" pitchFamily="18" charset="0"/>
                <a:cs typeface="Times New Roman" panose="02020603050405020304" pitchFamily="18" charset="0"/>
              </a:rPr>
              <a:t/>
            </a:r>
            <a:br>
              <a:rPr lang="en-US" sz="3000" smtClean="0">
                <a:solidFill>
                  <a:srgbClr val="FF0000"/>
                </a:solidFill>
                <a:latin typeface="Times New Roman" panose="02020603050405020304" pitchFamily="18" charset="0"/>
                <a:cs typeface="Times New Roman" panose="02020603050405020304" pitchFamily="18" charset="0"/>
              </a:rPr>
            </a:br>
            <a:r>
              <a:rPr lang="en-US" sz="3200" smtClean="0">
                <a:solidFill>
                  <a:srgbClr val="0000CC"/>
                </a:solidFill>
                <a:latin typeface="Times New Roman" panose="02020603050405020304" pitchFamily="18" charset="0"/>
                <a:cs typeface="Times New Roman" panose="02020603050405020304" pitchFamily="18" charset="0"/>
              </a:rPr>
              <a:t>Mở rộng quyền</a:t>
            </a:r>
            <a:br>
              <a:rPr lang="en-US" sz="3200" smtClean="0">
                <a:solidFill>
                  <a:srgbClr val="0000CC"/>
                </a:solidFill>
                <a:latin typeface="Times New Roman" panose="02020603050405020304" pitchFamily="18" charset="0"/>
                <a:cs typeface="Times New Roman" panose="02020603050405020304" pitchFamily="18" charset="0"/>
              </a:rPr>
            </a:br>
            <a:r>
              <a:rPr lang="en-US" sz="3200" smtClean="0">
                <a:solidFill>
                  <a:srgbClr val="0000CC"/>
                </a:solidFill>
                <a:latin typeface="Times New Roman" panose="02020603050405020304" pitchFamily="18" charset="0"/>
                <a:cs typeface="Times New Roman" panose="02020603050405020304" pitchFamily="18" charset="0"/>
              </a:rPr>
              <a:t>lợi cho người tham gia BHXH</a:t>
            </a:r>
            <a:endParaRPr lang="en-US" sz="3200" dirty="0">
              <a:solidFill>
                <a:srgbClr val="0000CC"/>
              </a:solidFill>
            </a:endParaRPr>
          </a:p>
        </p:txBody>
      </p:sp>
    </p:spTree>
    <p:extLst>
      <p:ext uri="{BB962C8B-B14F-4D97-AF65-F5344CB8AC3E}">
        <p14:creationId xmlns:p14="http://schemas.microsoft.com/office/powerpoint/2010/main" val="2672141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683563" y="1337134"/>
            <a:ext cx="8986617" cy="1769972"/>
          </a:xfrm>
          <a:prstGeom prst="rect">
            <a:avLst/>
          </a:prstGeom>
        </p:spPr>
        <p:txBody>
          <a:bodyPr wrap="square">
            <a:spAutoFit/>
          </a:bodyPr>
          <a:lstStyle/>
          <a:p>
            <a:pPr algn="just" defTabSz="1286469" rtl="0">
              <a:spcBef>
                <a:spcPts val="844"/>
              </a:spcBef>
              <a:spcAft>
                <a:spcPts val="844"/>
              </a:spcAft>
              <a:buClr>
                <a:srgbClr val="000000"/>
              </a:buClr>
            </a:pP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 </a:t>
            </a:r>
            <a:r>
              <a:rPr lang="vi-VN" sz="2392" b="1" dirty="0">
                <a:solidFill>
                  <a:srgbClr val="A1EFFF">
                    <a:lumMod val="10000"/>
                  </a:srgbClr>
                </a:solidFill>
                <a:latin typeface="Times New Roman" panose="02020603050405020304" pitchFamily="18" charset="0"/>
                <a:cs typeface="Times New Roman" panose="02020603050405020304" pitchFamily="18" charset="0"/>
                <a:sym typeface="Arial"/>
              </a:rPr>
              <a:t>Hiến, lấy, ghép mô, bộ phận cơ thể người theo quy định của </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PL</a:t>
            </a:r>
            <a:endParaRPr lang="en-US" sz="2392" b="1" dirty="0">
              <a:solidFill>
                <a:srgbClr val="A1EFFF">
                  <a:lumMod val="10000"/>
                </a:srgbClr>
              </a:solidFill>
              <a:latin typeface="Times New Roman" panose="02020603050405020304" pitchFamily="18" charset="0"/>
              <a:cs typeface="Times New Roman" panose="02020603050405020304" pitchFamily="18" charset="0"/>
              <a:sym typeface="Arial"/>
            </a:endParaRPr>
          </a:p>
          <a:p>
            <a:pPr algn="just" defTabSz="1286469" rtl="0">
              <a:spcBef>
                <a:spcPts val="844"/>
              </a:spcBef>
              <a:spcAft>
                <a:spcPts val="844"/>
              </a:spcAft>
              <a:buClr>
                <a:srgbClr val="000000"/>
              </a:buClr>
            </a:pP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 </a:t>
            </a:r>
            <a:r>
              <a:rPr lang="vi-VN" sz="2392" b="1" dirty="0">
                <a:solidFill>
                  <a:srgbClr val="A1EFFF">
                    <a:lumMod val="10000"/>
                  </a:srgbClr>
                </a:solidFill>
                <a:latin typeface="Times New Roman" panose="02020603050405020304" pitchFamily="18" charset="0"/>
                <a:cs typeface="Times New Roman" panose="02020603050405020304" pitchFamily="18" charset="0"/>
                <a:sym typeface="Arial"/>
              </a:rPr>
              <a:t>Điều trị khi bị tai nạn khi đi từ nơi ở đến nơi làm việc hoặc từ nơi làm việc về nơi ở theo tuyến đường và thời gian hợp lý theo quy định của pháp luật về an toàn, vệ sinh lao động.</a:t>
            </a:r>
            <a:endParaRPr lang="en-US" sz="2392" b="1" dirty="0">
              <a:solidFill>
                <a:srgbClr val="A1EFFF">
                  <a:lumMod val="10000"/>
                </a:srgbClr>
              </a:solidFill>
              <a:latin typeface="Times New Roman" panose="02020603050405020304" pitchFamily="18" charset="0"/>
              <a:cs typeface="Times New Roman" panose="02020603050405020304" pitchFamily="18" charset="0"/>
              <a:sym typeface="Arial"/>
            </a:endParaRPr>
          </a:p>
        </p:txBody>
      </p:sp>
      <p:sp>
        <p:nvSpPr>
          <p:cNvPr id="4" name="Rectangle 3"/>
          <p:cNvSpPr/>
          <p:nvPr/>
        </p:nvSpPr>
        <p:spPr>
          <a:xfrm>
            <a:off x="2317750" y="266700"/>
            <a:ext cx="9617121" cy="958468"/>
          </a:xfrm>
          <a:prstGeom prst="rect">
            <a:avLst/>
          </a:prstGeom>
        </p:spPr>
        <p:txBody>
          <a:bodyPr wrap="square">
            <a:spAutoFit/>
          </a:bodyPr>
          <a:lstStyle/>
          <a:p>
            <a:pPr marL="723639" indent="-723639" algn="l"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6.2. </a:t>
            </a:r>
            <a:r>
              <a:rPr lang="en-US" sz="2814" b="1" dirty="0" err="1">
                <a:solidFill>
                  <a:srgbClr val="0000CC"/>
                </a:solidFill>
                <a:latin typeface="Times New Roman" panose="02020603050405020304" pitchFamily="18" charset="0"/>
                <a:cs typeface="Times New Roman" panose="02020603050405020304" pitchFamily="18" charset="0"/>
                <a:sym typeface="Arial"/>
              </a:rPr>
              <a:t>Bổ</a:t>
            </a:r>
            <a:r>
              <a:rPr lang="en-US" sz="2814" b="1" dirty="0">
                <a:solidFill>
                  <a:srgbClr val="0000CC"/>
                </a:solidFill>
                <a:latin typeface="Times New Roman" panose="02020603050405020304" pitchFamily="18" charset="0"/>
                <a:cs typeface="Times New Roman" panose="02020603050405020304" pitchFamily="18" charset="0"/>
                <a:sym typeface="Arial"/>
              </a:rPr>
              <a:t> sung </a:t>
            </a:r>
            <a:r>
              <a:rPr lang="en-US" sz="2814" b="1" dirty="0" err="1">
                <a:solidFill>
                  <a:srgbClr val="0000CC"/>
                </a:solidFill>
                <a:latin typeface="Times New Roman" panose="02020603050405020304" pitchFamily="18" charset="0"/>
                <a:cs typeface="Times New Roman" panose="02020603050405020304" pitchFamily="18" charset="0"/>
                <a:sym typeface="Arial"/>
              </a:rPr>
              <a:t>trường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hợp</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ốm</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đau</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của</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đối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tượng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tham</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gia</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a:solidFill>
                  <a:srgbClr val="FF0000"/>
                </a:solidFill>
                <a:latin typeface="Times New Roman" panose="02020603050405020304" pitchFamily="18" charset="0"/>
                <a:cs typeface="Times New Roman" panose="02020603050405020304" pitchFamily="18" charset="0"/>
                <a:sym typeface="Arial"/>
              </a:rPr>
              <a:t>BHXH </a:t>
            </a:r>
            <a:r>
              <a:rPr lang="en-US" sz="2814" b="1" dirty="0" err="1">
                <a:solidFill>
                  <a:srgbClr val="FF0000"/>
                </a:solidFill>
                <a:latin typeface="Times New Roman" panose="02020603050405020304" pitchFamily="18" charset="0"/>
                <a:cs typeface="Times New Roman" panose="02020603050405020304" pitchFamily="18" charset="0"/>
                <a:sym typeface="Arial"/>
              </a:rPr>
              <a:t>bắt</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buộc</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
        <p:nvSpPr>
          <p:cNvPr id="5" name="Rectangle 4"/>
          <p:cNvSpPr/>
          <p:nvPr/>
        </p:nvSpPr>
        <p:spPr>
          <a:xfrm>
            <a:off x="2724876" y="3744472"/>
            <a:ext cx="9209995" cy="2916568"/>
          </a:xfrm>
          <a:prstGeom prst="rect">
            <a:avLst/>
          </a:prstGeom>
        </p:spPr>
        <p:txBody>
          <a:bodyPr wrap="square">
            <a:spAutoFit/>
          </a:bodyPr>
          <a:lstStyle/>
          <a:p>
            <a:pPr algn="just" defTabSz="1286469" rtl="0">
              <a:spcBef>
                <a:spcPts val="844"/>
              </a:spcBef>
              <a:spcAft>
                <a:spcPts val="844"/>
              </a:spcAft>
              <a:buClr>
                <a:srgbClr val="000000"/>
              </a:buClr>
            </a:pPr>
            <a:r>
              <a:rPr lang="en-US" sz="2392" b="1" dirty="0">
                <a:solidFill>
                  <a:srgbClr val="0000CC"/>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Khi</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tính</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mức</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hưởng</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trợ</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cấp</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ốm</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đau</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đối</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với</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người</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lao</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động</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nghỉ</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việc</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hưởng</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chế</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độ</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ốm</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CFD9E1">
                    <a:lumMod val="10000"/>
                  </a:srgbClr>
                </a:solidFill>
                <a:latin typeface="Times New Roman" panose="02020603050405020304" pitchFamily="18" charset="0"/>
                <a:cs typeface="Times New Roman" panose="02020603050405020304" pitchFamily="18" charset="0"/>
                <a:sym typeface="Arial"/>
              </a:rPr>
              <a:t>đau</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FF0000"/>
                </a:solidFill>
                <a:latin typeface="Times New Roman" panose="02020603050405020304" pitchFamily="18" charset="0"/>
                <a:cs typeface="Times New Roman" panose="02020603050405020304" pitchFamily="18" charset="0"/>
                <a:sym typeface="Arial"/>
              </a:rPr>
              <a:t>không</a:t>
            </a:r>
            <a:r>
              <a:rPr lang="en-US" sz="2392" b="1" dirty="0">
                <a:solidFill>
                  <a:srgbClr val="FF0000"/>
                </a:solidFill>
                <a:latin typeface="Times New Roman" panose="02020603050405020304" pitchFamily="18" charset="0"/>
                <a:cs typeface="Times New Roman" panose="02020603050405020304" pitchFamily="18" charset="0"/>
                <a:sym typeface="Arial"/>
              </a:rPr>
              <a:t> </a:t>
            </a:r>
            <a:r>
              <a:rPr lang="en-US" sz="2392" b="1" dirty="0" err="1">
                <a:solidFill>
                  <a:srgbClr val="FF0000"/>
                </a:solidFill>
                <a:latin typeface="Times New Roman" panose="02020603050405020304" pitchFamily="18" charset="0"/>
                <a:cs typeface="Times New Roman" panose="02020603050405020304" pitchFamily="18" charset="0"/>
                <a:sym typeface="Arial"/>
              </a:rPr>
              <a:t>trọn</a:t>
            </a:r>
            <a:r>
              <a:rPr lang="en-US" sz="2392" b="1" dirty="0">
                <a:solidFill>
                  <a:srgbClr val="FF0000"/>
                </a:solidFill>
                <a:latin typeface="Times New Roman" panose="02020603050405020304" pitchFamily="18" charset="0"/>
                <a:cs typeface="Times New Roman" panose="02020603050405020304" pitchFamily="18" charset="0"/>
                <a:sym typeface="Arial"/>
              </a:rPr>
              <a:t> </a:t>
            </a:r>
            <a:r>
              <a:rPr lang="en-US" sz="2392" b="1" dirty="0" err="1">
                <a:solidFill>
                  <a:srgbClr val="FF0000"/>
                </a:solidFill>
                <a:latin typeface="Times New Roman" panose="02020603050405020304" pitchFamily="18" charset="0"/>
                <a:cs typeface="Times New Roman" panose="02020603050405020304" pitchFamily="18" charset="0"/>
                <a:sym typeface="Arial"/>
              </a:rPr>
              <a:t>ngày</a:t>
            </a:r>
            <a:r>
              <a:rPr lang="en-US" sz="2392" b="1" dirty="0">
                <a:solidFill>
                  <a:srgbClr val="CFD9E1">
                    <a:lumMod val="10000"/>
                  </a:srgbClr>
                </a:solidFill>
                <a:latin typeface="Times New Roman" panose="02020603050405020304" pitchFamily="18" charset="0"/>
                <a:cs typeface="Times New Roman" panose="02020603050405020304" pitchFamily="18" charset="0"/>
                <a:sym typeface="Arial"/>
              </a:rPr>
              <a:t>:</a:t>
            </a:r>
          </a:p>
          <a:p>
            <a:pPr algn="just" defTabSz="1286469" rtl="0">
              <a:spcBef>
                <a:spcPts val="844"/>
              </a:spcBef>
              <a:spcAft>
                <a:spcPts val="844"/>
              </a:spcAft>
              <a:buClr>
                <a:srgbClr val="000000"/>
              </a:buClr>
            </a:pPr>
            <a:r>
              <a:rPr lang="en-US" sz="2392" b="1" dirty="0" smtClean="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T</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rường</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hợp</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nghỉ</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việc</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dưới</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nửa</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tính</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nửa</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a:t>
            </a:r>
          </a:p>
          <a:p>
            <a:pPr algn="just" defTabSz="1286469" rtl="0">
              <a:spcBef>
                <a:spcPts val="844"/>
              </a:spcBef>
              <a:spcAft>
                <a:spcPts val="844"/>
              </a:spcAft>
              <a:buClr>
                <a:srgbClr val="000000"/>
              </a:buClr>
            </a:pP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T</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ừ</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nửa</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đến</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dưới</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một</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tính</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một</a:t>
            </a:r>
            <a:r>
              <a:rPr lang="en-US" sz="239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a:t>
            </a:r>
          </a:p>
          <a:p>
            <a:pPr algn="just" defTabSz="1286469" rtl="0">
              <a:spcBef>
                <a:spcPts val="844"/>
              </a:spcBef>
              <a:spcAft>
                <a:spcPts val="844"/>
              </a:spcAft>
              <a:buClr>
                <a:srgbClr val="000000"/>
              </a:buClr>
            </a:pP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Mức</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cấp</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ốm</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đau</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nửa</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tính</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bằng</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một</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nửa</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mức</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cấp</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ốm</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đau</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 1 </a:t>
            </a:r>
            <a:r>
              <a:rPr lang="en-US" sz="2392" b="1" dirty="0" err="1" smtClean="0">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392" b="1" dirty="0" smtClean="0">
                <a:solidFill>
                  <a:srgbClr val="A1EFFF">
                    <a:lumMod val="10000"/>
                  </a:srgbClr>
                </a:solidFill>
                <a:latin typeface="Times New Roman" panose="02020603050405020304" pitchFamily="18" charset="0"/>
                <a:cs typeface="Times New Roman" panose="02020603050405020304" pitchFamily="18" charset="0"/>
                <a:sym typeface="Arial"/>
              </a:rPr>
              <a:t>.</a:t>
            </a:r>
            <a:endParaRPr lang="en-US" sz="2392" b="1" dirty="0">
              <a:solidFill>
                <a:srgbClr val="A1EFFF">
                  <a:lumMod val="10000"/>
                </a:srgbClr>
              </a:solidFill>
              <a:latin typeface="Times New Roman" panose="02020603050405020304" pitchFamily="18" charset="0"/>
              <a:cs typeface="Times New Roman" panose="02020603050405020304" pitchFamily="18" charset="0"/>
              <a:sym typeface="Arial"/>
            </a:endParaRPr>
          </a:p>
        </p:txBody>
      </p:sp>
      <p:sp>
        <p:nvSpPr>
          <p:cNvPr id="6" name="Rectangle 5"/>
          <p:cNvSpPr/>
          <p:nvPr/>
        </p:nvSpPr>
        <p:spPr>
          <a:xfrm>
            <a:off x="2349499" y="3219072"/>
            <a:ext cx="9737372" cy="525400"/>
          </a:xfrm>
          <a:prstGeom prst="rect">
            <a:avLst/>
          </a:prstGeom>
        </p:spPr>
        <p:txBody>
          <a:bodyPr wrap="square">
            <a:spAutoFit/>
          </a:bodyPr>
          <a:lstStyle/>
          <a:p>
            <a:pPr marL="723639" indent="-723639" algn="l"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6.3. </a:t>
            </a:r>
            <a:r>
              <a:rPr lang="en-US" sz="2814" b="1" dirty="0" err="1">
                <a:solidFill>
                  <a:srgbClr val="0000CC"/>
                </a:solidFill>
                <a:latin typeface="Times New Roman" panose="02020603050405020304" pitchFamily="18" charset="0"/>
                <a:cs typeface="Times New Roman" panose="02020603050405020304" pitchFamily="18" charset="0"/>
                <a:sym typeface="Arial"/>
              </a:rPr>
              <a:t>Bổ</a:t>
            </a:r>
            <a:r>
              <a:rPr lang="en-US" sz="2814" b="1" dirty="0">
                <a:solidFill>
                  <a:srgbClr val="0000CC"/>
                </a:solidFill>
                <a:latin typeface="Times New Roman" panose="02020603050405020304" pitchFamily="18" charset="0"/>
                <a:cs typeface="Times New Roman" panose="02020603050405020304" pitchFamily="18" charset="0"/>
                <a:sym typeface="Arial"/>
              </a:rPr>
              <a:t> sung </a:t>
            </a:r>
            <a:r>
              <a:rPr lang="en-US" sz="2814" b="1" dirty="0" err="1">
                <a:solidFill>
                  <a:srgbClr val="0000CC"/>
                </a:solidFill>
                <a:latin typeface="Times New Roman" panose="02020603050405020304" pitchFamily="18" charset="0"/>
                <a:cs typeface="Times New Roman" panose="02020603050405020304" pitchFamily="18" charset="0"/>
                <a:sym typeface="Arial"/>
              </a:rPr>
              <a:t>trường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hợp</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nghỉ</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ốm</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đau</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nửa</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ngày</a:t>
            </a:r>
            <a:endParaRPr lang="en-US" sz="2814" b="1" dirty="0">
              <a:solidFill>
                <a:srgbClr val="0000CC"/>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539105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470150" y="266700"/>
            <a:ext cx="9465431" cy="958468"/>
          </a:xfrm>
          <a:prstGeom prst="rect">
            <a:avLst/>
          </a:prstGeom>
        </p:spPr>
        <p:txBody>
          <a:bodyPr wrap="square">
            <a:spAutoFit/>
          </a:bodyPr>
          <a:lstStyle/>
          <a:p>
            <a:pPr marL="723639" indent="-723639" algn="just"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6.4. </a:t>
            </a:r>
            <a:r>
              <a:rPr lang="en-US" sz="2814" b="1" dirty="0" err="1">
                <a:solidFill>
                  <a:srgbClr val="FF0000"/>
                </a:solidFill>
                <a:latin typeface="Times New Roman" panose="02020603050405020304" pitchFamily="18" charset="0"/>
                <a:cs typeface="Times New Roman" panose="02020603050405020304" pitchFamily="18" charset="0"/>
                <a:sym typeface="Arial"/>
              </a:rPr>
              <a:t>Bỏ</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quy</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định</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đến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a:solidFill>
                  <a:srgbClr val="FF0000"/>
                </a:solidFill>
                <a:latin typeface="Times New Roman" panose="02020603050405020304" pitchFamily="18" charset="0"/>
                <a:cs typeface="Times New Roman" panose="02020603050405020304" pitchFamily="18" charset="0"/>
                <a:sym typeface="Arial"/>
              </a:rPr>
              <a:t>180 </a:t>
            </a:r>
            <a:r>
              <a:rPr lang="en-US" sz="2814" b="1" dirty="0" err="1">
                <a:solidFill>
                  <a:srgbClr val="FF0000"/>
                </a:solidFill>
                <a:latin typeface="Times New Roman" panose="02020603050405020304" pitchFamily="18" charset="0"/>
                <a:cs typeface="Times New Roman" panose="02020603050405020304" pitchFamily="18" charset="0"/>
                <a:sym typeface="Arial"/>
              </a:rPr>
              <a:t>ngày</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đối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với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người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mắc</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bệnh</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dài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ngày</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
        <p:nvSpPr>
          <p:cNvPr id="4" name="Rectangle 3"/>
          <p:cNvSpPr/>
          <p:nvPr/>
        </p:nvSpPr>
        <p:spPr>
          <a:xfrm>
            <a:off x="2622550" y="1275204"/>
            <a:ext cx="9524999" cy="2029402"/>
          </a:xfrm>
          <a:prstGeom prst="rect">
            <a:avLst/>
          </a:prstGeom>
        </p:spPr>
        <p:txBody>
          <a:bodyPr wrap="square">
            <a:spAutoFit/>
          </a:bodyPr>
          <a:lstStyle/>
          <a:p>
            <a:pPr algn="just" defTabSz="1286469" rtl="0">
              <a:spcBef>
                <a:spcPts val="844"/>
              </a:spcBef>
              <a:spcAft>
                <a:spcPts val="844"/>
              </a:spcAft>
              <a:buClr>
                <a:srgbClr val="000000"/>
              </a:buClr>
            </a:pP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Điều</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43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quy</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định</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gian</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nghỉ</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chế</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độ</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ốm</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đau</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người</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lao</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động</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căn</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cứ</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vào</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gian</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đóng</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BHXH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và</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điều</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kiện</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làm</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việc</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không</a:t>
            </a:r>
            <a:r>
              <a:rPr lang="en-US" sz="2251"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phân</a:t>
            </a:r>
            <a:r>
              <a:rPr lang="en-US" sz="2251"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biệt</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người</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đó</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mắc</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bệnh</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gì</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p>
          <a:p>
            <a:pPr algn="just" defTabSz="1286469" rtl="0">
              <a:spcBef>
                <a:spcPts val="844"/>
              </a:spcBef>
              <a:spcAft>
                <a:spcPts val="844"/>
              </a:spcAft>
              <a:buClr>
                <a:srgbClr val="000000"/>
              </a:buClr>
            </a:pP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NLĐ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nghỉ</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ốm</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tính</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hưởng</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75%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mức</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tiền</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lương</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đóng</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BHXH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gian</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như</a:t>
            </a:r>
            <a:r>
              <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sau</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i="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tính</a:t>
            </a:r>
            <a:r>
              <a:rPr lang="en-US" sz="2251" i="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i="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n-US" sz="2251" i="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i="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251" i="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i="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làm</a:t>
            </a:r>
            <a:r>
              <a:rPr lang="en-US" sz="2251" i="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i="1" dirty="0" err="1"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việc</a:t>
            </a:r>
            <a:r>
              <a:rPr lang="en-US" sz="2251" b="1" dirty="0" smtClean="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2251" b="1" dirty="0">
              <a:solidFill>
                <a:srgbClr val="A1EFFF">
                  <a:lumMod val="10000"/>
                </a:srgbClr>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5" name="Rectangle 4"/>
          <p:cNvSpPr/>
          <p:nvPr/>
        </p:nvSpPr>
        <p:spPr>
          <a:xfrm>
            <a:off x="2470150" y="3370998"/>
            <a:ext cx="10134600" cy="3209725"/>
          </a:xfrm>
          <a:prstGeom prst="rect">
            <a:avLst/>
          </a:prstGeom>
        </p:spPr>
        <p:txBody>
          <a:bodyPr wrap="square">
            <a:spAutoFit/>
          </a:bodyPr>
          <a:lstStyle/>
          <a:p>
            <a:pPr algn="just" defTabSz="1286469" rtl="0">
              <a:buClr>
                <a:srgbClr val="000000"/>
              </a:buClr>
            </a:pP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Làm</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việc</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điều</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kiện</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bình</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251"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thường</a:t>
            </a:r>
            <a:r>
              <a:rPr lang="en-US" sz="2251"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a:t>
            </a:r>
          </a:p>
          <a:p>
            <a:pPr algn="just" defTabSz="1286469" rtl="0">
              <a:buClr>
                <a:srgbClr val="000000"/>
              </a:buClr>
            </a:pPr>
            <a:r>
              <a:rPr lang="en-US" sz="225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30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nếu</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đã</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đóng</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bảo</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hiểm</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xã</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hội</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dưới</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15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năm</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a:t>
            </a:r>
          </a:p>
          <a:p>
            <a:pPr algn="just" defTabSz="1286469" rtl="0">
              <a:buClr>
                <a:srgbClr val="000000"/>
              </a:buClr>
            </a:pP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+ 40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nếu</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đã</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đóng</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từ</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đủ</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15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năm</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đến</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dưới</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30 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năm</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a:t>
            </a:r>
          </a:p>
          <a:p>
            <a:pPr algn="just" defTabSz="1286469" rtl="0">
              <a:buClr>
                <a:srgbClr val="000000"/>
              </a:buClr>
            </a:pP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+ 60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nếu</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đã</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đóng</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từ</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đủ</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30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năm</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trở</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A1EFFF">
                    <a:lumMod val="10000"/>
                  </a:srgbClr>
                </a:solidFill>
                <a:latin typeface="Times New Roman" panose="02020603050405020304" pitchFamily="18" charset="0"/>
                <a:cs typeface="Times New Roman" panose="02020603050405020304" pitchFamily="18" charset="0"/>
                <a:sym typeface="Arial"/>
              </a:rPr>
              <a:t>lên</a:t>
            </a:r>
            <a:r>
              <a:rPr lang="en-US" sz="2251" b="1" i="1" dirty="0">
                <a:solidFill>
                  <a:srgbClr val="A1EFFF">
                    <a:lumMod val="10000"/>
                  </a:srgbClr>
                </a:solidFill>
                <a:latin typeface="Times New Roman" panose="02020603050405020304" pitchFamily="18" charset="0"/>
                <a:cs typeface="Times New Roman" panose="02020603050405020304" pitchFamily="18" charset="0"/>
                <a:sym typeface="Arial"/>
              </a:rPr>
              <a:t>.</a:t>
            </a:r>
          </a:p>
          <a:p>
            <a:pPr algn="just" defTabSz="1286469" rtl="0">
              <a:buClr>
                <a:srgbClr val="000000"/>
              </a:buClr>
            </a:pPr>
            <a:r>
              <a:rPr lang="en-US" sz="2251" b="1" i="1" dirty="0">
                <a:solidFill>
                  <a:srgbClr val="0000CC"/>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Làm</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nghề</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công</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việc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nặng</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nhọc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độc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hại</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nguy</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hiểm</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hoặc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đặc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biệt</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nặng</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nhọc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độc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hại</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nguy</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hiểm</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hoặc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làm</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việc</a:t>
            </a:r>
            <a:r>
              <a:rPr lang="en-US" sz="2251" b="1" u="sng" dirty="0">
                <a:solidFill>
                  <a:srgbClr val="0000FF"/>
                </a:solidFill>
                <a:latin typeface="Times New Roman" panose="02020603050405020304" pitchFamily="18" charset="0"/>
                <a:cs typeface="Times New Roman" panose="02020603050405020304" pitchFamily="18" charset="0"/>
                <a:sym typeface="Arial"/>
              </a:rPr>
              <a:t> ở </a:t>
            </a:r>
            <a:r>
              <a:rPr lang="en-US" sz="2251" b="1" u="sng" dirty="0" err="1">
                <a:solidFill>
                  <a:srgbClr val="0000FF"/>
                </a:solidFill>
                <a:latin typeface="Times New Roman" panose="02020603050405020304" pitchFamily="18" charset="0"/>
                <a:cs typeface="Times New Roman" panose="02020603050405020304" pitchFamily="18" charset="0"/>
                <a:sym typeface="Arial"/>
              </a:rPr>
              <a:t>vùng</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đặc</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biệt</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khó</a:t>
            </a:r>
            <a:r>
              <a:rPr lang="en-US" sz="2251" b="1" u="sng" dirty="0">
                <a:solidFill>
                  <a:srgbClr val="0000FF"/>
                </a:solidFill>
                <a:latin typeface="Times New Roman" panose="02020603050405020304" pitchFamily="18" charset="0"/>
                <a:cs typeface="Times New Roman" panose="02020603050405020304" pitchFamily="18" charset="0"/>
                <a:sym typeface="Arial"/>
              </a:rPr>
              <a:t> </a:t>
            </a:r>
            <a:r>
              <a:rPr lang="en-US" sz="2251" b="1" u="sng" dirty="0" err="1">
                <a:solidFill>
                  <a:srgbClr val="0000FF"/>
                </a:solidFill>
                <a:latin typeface="Times New Roman" panose="02020603050405020304" pitchFamily="18" charset="0"/>
                <a:cs typeface="Times New Roman" panose="02020603050405020304" pitchFamily="18" charset="0"/>
                <a:sym typeface="Arial"/>
              </a:rPr>
              <a:t>khăn</a:t>
            </a:r>
            <a:r>
              <a:rPr lang="en-US" sz="2251" b="1" u="sng" dirty="0">
                <a:solidFill>
                  <a:srgbClr val="A1EFFF">
                    <a:lumMod val="10000"/>
                  </a:srgbClr>
                </a:solidFill>
                <a:latin typeface="Times New Roman" panose="02020603050405020304" pitchFamily="18" charset="0"/>
                <a:cs typeface="Times New Roman" panose="02020603050405020304" pitchFamily="18" charset="0"/>
                <a:sym typeface="Arial"/>
              </a:rPr>
              <a:t>,</a:t>
            </a:r>
            <a:r>
              <a:rPr lang="en-US" sz="2251" b="1" u="sng" dirty="0">
                <a:solidFill>
                  <a:srgbClr val="0000CC"/>
                </a:solidFill>
                <a:latin typeface="Times New Roman" panose="02020603050405020304" pitchFamily="18" charset="0"/>
                <a:cs typeface="Times New Roman" panose="02020603050405020304" pitchFamily="18" charset="0"/>
                <a:sym typeface="Arial"/>
              </a:rPr>
              <a:t>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mỗi</a:t>
            </a:r>
            <a:r>
              <a:rPr lang="en-US" sz="2251" b="1" i="1" u="sng" dirty="0">
                <a:solidFill>
                  <a:srgbClr val="FF0000"/>
                </a:solidFill>
                <a:latin typeface="Times New Roman" panose="02020603050405020304" pitchFamily="18" charset="0"/>
                <a:cs typeface="Times New Roman" panose="02020603050405020304" pitchFamily="18" charset="0"/>
                <a:sym typeface="Arial"/>
              </a:rPr>
              <a:t>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trường</a:t>
            </a:r>
            <a:r>
              <a:rPr lang="en-US" sz="2251" b="1" i="1" u="sng" dirty="0">
                <a:solidFill>
                  <a:srgbClr val="FF0000"/>
                </a:solidFill>
                <a:latin typeface="Times New Roman" panose="02020603050405020304" pitchFamily="18" charset="0"/>
                <a:cs typeface="Times New Roman" panose="02020603050405020304" pitchFamily="18" charset="0"/>
                <a:sym typeface="Arial"/>
              </a:rPr>
              <a:t>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hợp</a:t>
            </a:r>
            <a:r>
              <a:rPr lang="en-US" sz="2251" b="1" i="1" u="sng" dirty="0">
                <a:solidFill>
                  <a:srgbClr val="FF0000"/>
                </a:solidFill>
                <a:latin typeface="Times New Roman" panose="02020603050405020304" pitchFamily="18" charset="0"/>
                <a:cs typeface="Times New Roman" panose="02020603050405020304" pitchFamily="18" charset="0"/>
                <a:sym typeface="Arial"/>
              </a:rPr>
              <a:t>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cộng</a:t>
            </a:r>
            <a:r>
              <a:rPr lang="en-US" sz="2251" b="1" i="1" u="sng" dirty="0">
                <a:solidFill>
                  <a:srgbClr val="FF0000"/>
                </a:solidFill>
                <a:latin typeface="Times New Roman" panose="02020603050405020304" pitchFamily="18" charset="0"/>
                <a:cs typeface="Times New Roman" panose="02020603050405020304" pitchFamily="18" charset="0"/>
                <a:sym typeface="Arial"/>
              </a:rPr>
              <a:t>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thêm</a:t>
            </a:r>
            <a:r>
              <a:rPr lang="en-US" sz="2251" b="1" i="1" u="sng" dirty="0">
                <a:solidFill>
                  <a:srgbClr val="FF0000"/>
                </a:solidFill>
                <a:latin typeface="Times New Roman" panose="02020603050405020304" pitchFamily="18" charset="0"/>
                <a:cs typeface="Times New Roman" panose="02020603050405020304" pitchFamily="18" charset="0"/>
                <a:sym typeface="Arial"/>
              </a:rPr>
              <a:t> 10 </a:t>
            </a:r>
            <a:r>
              <a:rPr lang="en-US" sz="2251" b="1" i="1" u="sng" dirty="0" err="1">
                <a:solidFill>
                  <a:srgbClr val="FF0000"/>
                </a:solidFill>
                <a:latin typeface="Times New Roman" panose="02020603050405020304" pitchFamily="18" charset="0"/>
                <a:cs typeface="Times New Roman" panose="02020603050405020304" pitchFamily="18" charset="0"/>
                <a:sym typeface="Arial"/>
              </a:rPr>
              <a:t>ngày</a:t>
            </a:r>
            <a:r>
              <a:rPr lang="en-US" sz="2251" b="1" u="sng" dirty="0">
                <a:solidFill>
                  <a:srgbClr val="FF0000"/>
                </a:solidFill>
                <a:latin typeface="Times New Roman" panose="02020603050405020304" pitchFamily="18" charset="0"/>
                <a:cs typeface="Times New Roman" panose="02020603050405020304" pitchFamily="18" charset="0"/>
                <a:sym typeface="Arial"/>
              </a:rPr>
              <a:t>. </a:t>
            </a:r>
            <a:r>
              <a:rPr lang="en-US" sz="2251" b="1" u="sng" dirty="0">
                <a:solidFill>
                  <a:srgbClr val="073763"/>
                </a:solidFill>
                <a:latin typeface="Times New Roman" panose="02020603050405020304" pitchFamily="18" charset="0"/>
                <a:cs typeface="Times New Roman" panose="02020603050405020304" pitchFamily="18" charset="0"/>
                <a:sym typeface="Arial"/>
              </a:rPr>
              <a:t>(</a:t>
            </a:r>
            <a:r>
              <a:rPr lang="en-US" sz="2251" b="1" u="sng" dirty="0" err="1">
                <a:solidFill>
                  <a:srgbClr val="073763"/>
                </a:solidFill>
                <a:latin typeface="Times New Roman" panose="02020603050405020304" pitchFamily="18" charset="0"/>
                <a:cs typeface="Times New Roman" panose="02020603050405020304" pitchFamily="18" charset="0"/>
                <a:sym typeface="Arial"/>
              </a:rPr>
              <a:t>lưu</a:t>
            </a:r>
            <a:r>
              <a:rPr lang="en-US" sz="2251" b="1" u="sng" dirty="0">
                <a:solidFill>
                  <a:srgbClr val="073763"/>
                </a:solidFill>
                <a:latin typeface="Times New Roman" panose="02020603050405020304" pitchFamily="18" charset="0"/>
                <a:cs typeface="Times New Roman" panose="02020603050405020304" pitchFamily="18" charset="0"/>
                <a:sym typeface="Arial"/>
              </a:rPr>
              <a:t> ý </a:t>
            </a:r>
            <a:r>
              <a:rPr lang="en-US" sz="2251" b="1" u="sng" dirty="0" err="1">
                <a:solidFill>
                  <a:srgbClr val="073763"/>
                </a:solidFill>
                <a:latin typeface="Times New Roman" panose="02020603050405020304" pitchFamily="18" charset="0"/>
                <a:cs typeface="Times New Roman" panose="02020603050405020304" pitchFamily="18" charset="0"/>
                <a:sym typeface="Arial"/>
              </a:rPr>
              <a:t>chức</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danh</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nghề</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địa</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điểm</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làm</a:t>
            </a:r>
            <a:r>
              <a:rPr lang="en-US" sz="2251" b="1" u="sng" dirty="0">
                <a:solidFill>
                  <a:srgbClr val="073763"/>
                </a:solidFill>
                <a:latin typeface="Times New Roman" panose="02020603050405020304" pitchFamily="18" charset="0"/>
                <a:cs typeface="Times New Roman" panose="02020603050405020304" pitchFamily="18" charset="0"/>
                <a:sym typeface="Arial"/>
              </a:rPr>
              <a:t> </a:t>
            </a:r>
            <a:r>
              <a:rPr lang="en-US" sz="2251" b="1" u="sng" dirty="0" err="1">
                <a:solidFill>
                  <a:srgbClr val="073763"/>
                </a:solidFill>
                <a:latin typeface="Times New Roman" panose="02020603050405020304" pitchFamily="18" charset="0"/>
                <a:cs typeface="Times New Roman" panose="02020603050405020304" pitchFamily="18" charset="0"/>
                <a:sym typeface="Arial"/>
              </a:rPr>
              <a:t>việc</a:t>
            </a:r>
            <a:r>
              <a:rPr lang="en-US" sz="2251" b="1" u="sng" dirty="0">
                <a:solidFill>
                  <a:srgbClr val="073763"/>
                </a:solidFill>
                <a:latin typeface="Times New Roman" panose="02020603050405020304" pitchFamily="18" charset="0"/>
                <a:cs typeface="Times New Roman" panose="02020603050405020304" pitchFamily="18" charset="0"/>
                <a:sym typeface="Arial"/>
              </a:rPr>
              <a:t>)</a:t>
            </a:r>
          </a:p>
          <a:p>
            <a:pPr algn="just" defTabSz="1286469" rtl="0">
              <a:buClr>
                <a:srgbClr val="000000"/>
              </a:buClr>
            </a:pP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Sau</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hết</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thời</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gian</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nghỉ</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nói</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i="1" dirty="0" err="1">
                <a:solidFill>
                  <a:srgbClr val="FF0000"/>
                </a:solidFill>
                <a:latin typeface="Times New Roman" panose="02020603050405020304" pitchFamily="18" charset="0"/>
                <a:cs typeface="Times New Roman" panose="02020603050405020304" pitchFamily="18" charset="0"/>
                <a:sym typeface="Arial"/>
              </a:rPr>
              <a:t>trên</a:t>
            </a:r>
            <a:r>
              <a:rPr lang="en-US" sz="2251" b="1" i="1" dirty="0">
                <a:solidFill>
                  <a:srgbClr val="FF0000"/>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mà</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NLĐ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vẫn</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cần</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tiếp</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tục</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điều</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trị</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u="sng" dirty="0" err="1">
                <a:solidFill>
                  <a:srgbClr val="A1EFFF">
                    <a:lumMod val="10000"/>
                  </a:srgbClr>
                </a:solidFill>
                <a:latin typeface="Times New Roman" panose="02020603050405020304" pitchFamily="18" charset="0"/>
                <a:cs typeface="Times New Roman" panose="02020603050405020304" pitchFamily="18" charset="0"/>
                <a:sym typeface="Arial"/>
              </a:rPr>
              <a:t>danh</a:t>
            </a:r>
            <a:r>
              <a:rPr lang="en-US" sz="2251" b="1" u="sng"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u="sng" dirty="0" err="1">
                <a:solidFill>
                  <a:srgbClr val="A1EFFF">
                    <a:lumMod val="10000"/>
                  </a:srgbClr>
                </a:solidFill>
                <a:latin typeface="Times New Roman" panose="02020603050405020304" pitchFamily="18" charset="0"/>
                <a:cs typeface="Times New Roman" panose="02020603050405020304" pitchFamily="18" charset="0"/>
                <a:sym typeface="Arial"/>
              </a:rPr>
              <a:t>mục</a:t>
            </a:r>
            <a:r>
              <a:rPr lang="en-US" sz="2251" b="1" u="sng"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u="sng" dirty="0" err="1">
                <a:solidFill>
                  <a:srgbClr val="A1EFFF">
                    <a:lumMod val="10000"/>
                  </a:srgbClr>
                </a:solidFill>
                <a:latin typeface="Times New Roman" panose="02020603050405020304" pitchFamily="18" charset="0"/>
                <a:cs typeface="Times New Roman" panose="02020603050405020304" pitchFamily="18" charset="0"/>
                <a:sym typeface="Arial"/>
              </a:rPr>
              <a:t>bệnh</a:t>
            </a:r>
            <a:r>
              <a:rPr lang="en-US" sz="2251" b="1" u="sng"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u="sng" dirty="0" err="1">
                <a:solidFill>
                  <a:srgbClr val="A1EFFF">
                    <a:lumMod val="10000"/>
                  </a:srgbClr>
                </a:solidFill>
                <a:latin typeface="Times New Roman" panose="02020603050405020304" pitchFamily="18" charset="0"/>
                <a:cs typeface="Times New Roman" panose="02020603050405020304" pitchFamily="18" charset="0"/>
                <a:sym typeface="Arial"/>
              </a:rPr>
              <a:t>dài</a:t>
            </a:r>
            <a:r>
              <a:rPr lang="en-US" sz="2251" b="1" u="sng"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u="sng" dirty="0" err="1">
                <a:solidFill>
                  <a:srgbClr val="A1EFFF">
                    <a:lumMod val="10000"/>
                  </a:srgbClr>
                </a:solidFill>
                <a:latin typeface="Times New Roman" panose="02020603050405020304" pitchFamily="18" charset="0"/>
                <a:cs typeface="Times New Roman" panose="02020603050405020304" pitchFamily="18" charset="0"/>
                <a:sym typeface="Arial"/>
              </a:rPr>
              <a:t>ngày</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nghỉ</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chế</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độ</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ốm</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đau</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ở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mức</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thấp</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251" b="1" dirty="0" err="1">
                <a:solidFill>
                  <a:srgbClr val="A1EFFF">
                    <a:lumMod val="10000"/>
                  </a:srgbClr>
                </a:solidFill>
                <a:latin typeface="Times New Roman" panose="02020603050405020304" pitchFamily="18" charset="0"/>
                <a:cs typeface="Times New Roman" panose="02020603050405020304" pitchFamily="18" charset="0"/>
                <a:sym typeface="Arial"/>
              </a:rPr>
              <a:t>hơn</a:t>
            </a:r>
            <a:r>
              <a:rPr lang="en-US" sz="2251" b="1" dirty="0">
                <a:solidFill>
                  <a:srgbClr val="A1EFFF">
                    <a:lumMod val="10000"/>
                  </a:srgbClr>
                </a:solidFill>
                <a:latin typeface="Times New Roman" panose="02020603050405020304" pitchFamily="18" charset="0"/>
                <a:cs typeface="Times New Roman" panose="02020603050405020304" pitchFamily="18" charset="0"/>
                <a:sym typeface="Arial"/>
              </a:rPr>
              <a:t>.</a:t>
            </a:r>
            <a:endParaRPr lang="en-US" sz="2251" b="1" dirty="0">
              <a:solidFill>
                <a:srgbClr val="A1EFFF">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325774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651815" y="1333500"/>
            <a:ext cx="9413618" cy="1650965"/>
          </a:xfrm>
          <a:prstGeom prst="rect">
            <a:avLst/>
          </a:prstGeom>
        </p:spPr>
        <p:txBody>
          <a:bodyPr wrap="square">
            <a:spAutoFit/>
          </a:bodyPr>
          <a:lstStyle/>
          <a:p>
            <a:pPr algn="just" defTabSz="1286469" rtl="0">
              <a:buClr>
                <a:srgbClr val="000000"/>
              </a:buClr>
            </a:pP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Thời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gian</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nghỉ</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việc</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chế</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độ</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sản</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sảy</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phá</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tử</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cung</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chuyển</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dạ</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cs typeface="Times New Roman" panose="02020603050405020304" pitchFamily="18" charset="0"/>
                <a:sym typeface="Arial"/>
              </a:rPr>
              <a:t>thai</a:t>
            </a:r>
            <a:r>
              <a:rPr lang="en-US" sz="2532" b="1" i="1" dirty="0">
                <a:solidFill>
                  <a:srgbClr val="FF0000"/>
                </a:solidFill>
                <a:latin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cs typeface="Times New Roman" panose="02020603050405020304" pitchFamily="18" charset="0"/>
                <a:sym typeface="Arial"/>
              </a:rPr>
              <a:t>ngoài</a:t>
            </a:r>
            <a:r>
              <a:rPr lang="en-US" sz="2532" b="1" i="1" dirty="0">
                <a:solidFill>
                  <a:srgbClr val="FF0000"/>
                </a:solidFill>
                <a:latin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cs typeface="Times New Roman" panose="02020603050405020304" pitchFamily="18" charset="0"/>
                <a:sym typeface="Arial"/>
              </a:rPr>
              <a:t>tử</a:t>
            </a:r>
            <a:r>
              <a:rPr lang="en-US" sz="2532" b="1" i="1" dirty="0">
                <a:solidFill>
                  <a:srgbClr val="FF0000"/>
                </a:solidFill>
                <a:latin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cs typeface="Times New Roman" panose="02020603050405020304" pitchFamily="18" charset="0"/>
                <a:sym typeface="Arial"/>
              </a:rPr>
              <a:t>cung</a:t>
            </a:r>
            <a:r>
              <a:rPr lang="en-US" sz="2532" b="1" i="1" dirty="0">
                <a:solidFill>
                  <a:srgbClr val="FF0000"/>
                </a:solidFill>
                <a:latin typeface="Times New Roman" panose="02020603050405020304" pitchFamily="18" charset="0"/>
                <a:cs typeface="Times New Roman" panose="02020603050405020304" pitchFamily="18" charset="0"/>
                <a:sym typeface="Arial"/>
              </a:rPr>
              <a:t> </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do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người</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hành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nghề</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khám</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bệnh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chữa</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bệnh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thuộc</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cơ</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sở</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khám</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bệnh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chữa</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bệnh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chỉ</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A1EFFF">
                    <a:lumMod val="10000"/>
                  </a:srgbClr>
                </a:solidFill>
                <a:latin typeface="Times New Roman" panose="02020603050405020304" pitchFamily="18" charset="0"/>
                <a:cs typeface="Times New Roman" panose="02020603050405020304" pitchFamily="18" charset="0"/>
                <a:sym typeface="Arial"/>
              </a:rPr>
              <a:t>định</a:t>
            </a:r>
            <a:r>
              <a:rPr lang="en-US" sz="2532" b="1" dirty="0">
                <a:solidFill>
                  <a:srgbClr val="A1EFFF">
                    <a:lumMod val="10000"/>
                  </a:srgbClr>
                </a:solidFill>
                <a:latin typeface="Times New Roman" panose="02020603050405020304" pitchFamily="18" charset="0"/>
                <a:cs typeface="Times New Roman" panose="02020603050405020304" pitchFamily="18" charset="0"/>
                <a:sym typeface="Arial"/>
              </a:rPr>
              <a:t>.</a:t>
            </a:r>
          </a:p>
        </p:txBody>
      </p:sp>
      <p:sp>
        <p:nvSpPr>
          <p:cNvPr id="4" name="Rectangle 3"/>
          <p:cNvSpPr/>
          <p:nvPr/>
        </p:nvSpPr>
        <p:spPr>
          <a:xfrm>
            <a:off x="2470150" y="367823"/>
            <a:ext cx="9663061" cy="958468"/>
          </a:xfrm>
          <a:prstGeom prst="rect">
            <a:avLst/>
          </a:prstGeom>
        </p:spPr>
        <p:txBody>
          <a:bodyPr wrap="square">
            <a:spAutoFit/>
          </a:bodyPr>
          <a:lstStyle/>
          <a:p>
            <a:pPr marL="723639" indent="-723639" algn="just"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6.5. </a:t>
            </a:r>
            <a:r>
              <a:rPr lang="en-US" sz="2814" b="1" dirty="0" err="1">
                <a:solidFill>
                  <a:srgbClr val="0000CC"/>
                </a:solidFill>
                <a:latin typeface="Times New Roman" panose="02020603050405020304" pitchFamily="18" charset="0"/>
                <a:cs typeface="Times New Roman" panose="02020603050405020304" pitchFamily="18" charset="0"/>
                <a:sym typeface="Arial"/>
              </a:rPr>
              <a:t>Bổ</a:t>
            </a:r>
            <a:r>
              <a:rPr lang="en-US" sz="2814" b="1" dirty="0">
                <a:solidFill>
                  <a:srgbClr val="0000CC"/>
                </a:solidFill>
                <a:latin typeface="Times New Roman" panose="02020603050405020304" pitchFamily="18" charset="0"/>
                <a:cs typeface="Times New Roman" panose="02020603050405020304" pitchFamily="18" charset="0"/>
                <a:sym typeface="Arial"/>
              </a:rPr>
              <a:t> sung </a:t>
            </a:r>
            <a:r>
              <a:rPr lang="en-US" sz="2814" b="1" dirty="0" err="1">
                <a:solidFill>
                  <a:srgbClr val="0000CC"/>
                </a:solidFill>
                <a:latin typeface="Times New Roman" panose="02020603050405020304" pitchFamily="18" charset="0"/>
                <a:cs typeface="Times New Roman" panose="02020603050405020304" pitchFamily="18" charset="0"/>
                <a:sym typeface="Arial"/>
              </a:rPr>
              <a:t>trường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hợp</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nghỉ</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thai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sản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cho</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trường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hợp</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thai</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ngoài</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tử</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cung</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
        <p:nvSpPr>
          <p:cNvPr id="5" name="Rectangle 4"/>
          <p:cNvSpPr/>
          <p:nvPr/>
        </p:nvSpPr>
        <p:spPr>
          <a:xfrm>
            <a:off x="2470150" y="3604078"/>
            <a:ext cx="9903921" cy="958468"/>
          </a:xfrm>
          <a:prstGeom prst="rect">
            <a:avLst/>
          </a:prstGeom>
        </p:spPr>
        <p:txBody>
          <a:bodyPr wrap="square">
            <a:spAutoFit/>
          </a:bodyPr>
          <a:lstStyle/>
          <a:p>
            <a:pPr algn="just"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6.6. </a:t>
            </a:r>
            <a:r>
              <a:rPr lang="en-US" sz="2814" b="1" dirty="0" err="1">
                <a:solidFill>
                  <a:srgbClr val="0000CC"/>
                </a:solidFill>
                <a:latin typeface="Times New Roman" panose="02020603050405020304" pitchFamily="18" charset="0"/>
                <a:cs typeface="Times New Roman" panose="02020603050405020304" pitchFamily="18" charset="0"/>
                <a:sym typeface="Arial"/>
              </a:rPr>
              <a:t>Bổ</a:t>
            </a:r>
            <a:r>
              <a:rPr lang="en-US" sz="2814" b="1" dirty="0">
                <a:solidFill>
                  <a:srgbClr val="0000CC"/>
                </a:solidFill>
                <a:latin typeface="Times New Roman" panose="02020603050405020304" pitchFamily="18" charset="0"/>
                <a:cs typeface="Times New Roman" panose="02020603050405020304" pitchFamily="18" charset="0"/>
                <a:sym typeface="Arial"/>
              </a:rPr>
              <a:t> sung </a:t>
            </a:r>
            <a:r>
              <a:rPr lang="en-US" sz="2814" b="1" dirty="0" err="1">
                <a:solidFill>
                  <a:srgbClr val="0000CC"/>
                </a:solidFill>
                <a:latin typeface="Times New Roman" panose="02020603050405020304" pitchFamily="18" charset="0"/>
                <a:cs typeface="Times New Roman" panose="02020603050405020304" pitchFamily="18" charset="0"/>
                <a:sym typeface="Arial"/>
              </a:rPr>
              <a:t>trường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hợp</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người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chồng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được</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nghỉ</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thai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sản</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
        <p:nvSpPr>
          <p:cNvPr id="6" name="Rectangle 5"/>
          <p:cNvSpPr/>
          <p:nvPr/>
        </p:nvSpPr>
        <p:spPr>
          <a:xfrm>
            <a:off x="2651815" y="4569755"/>
            <a:ext cx="9474788" cy="2040623"/>
          </a:xfrm>
          <a:prstGeom prst="rect">
            <a:avLst/>
          </a:prstGeom>
        </p:spPr>
        <p:txBody>
          <a:bodyPr wrap="square">
            <a:spAutoFit/>
          </a:bodyPr>
          <a:lstStyle/>
          <a:p>
            <a:pPr algn="just" defTabSz="1286469" rtl="0">
              <a:spcBef>
                <a:spcPts val="844"/>
              </a:spcBef>
              <a:spcAft>
                <a:spcPts val="844"/>
              </a:spcAft>
              <a:buClr>
                <a:srgbClr val="000000"/>
              </a:buClr>
              <a:tabLst>
                <a:tab pos="147408" algn="l"/>
              </a:tabLst>
            </a:pP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Trường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hợp</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nữ</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mang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từ</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532"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22 </a:t>
            </a:r>
            <a:r>
              <a:rPr lang="en-US" sz="2532"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tuần</a:t>
            </a:r>
            <a:r>
              <a:rPr lang="en-US" sz="2532"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tuổi</a:t>
            </a:r>
            <a:r>
              <a:rPr lang="en-US" sz="2532"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trở</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lên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điều</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kiện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quy</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định</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tại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khoản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2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hoặc</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khoản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3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hoặc</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khoản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5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Điều</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50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Luật</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này</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bị</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sảy</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phá</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chết</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tử</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cung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chết</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chuyển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dạ</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thì</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nữ</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532"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chồng</a:t>
            </a:r>
            <a:r>
              <a:rPr lang="en-US" sz="2532"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được</a:t>
            </a:r>
            <a:r>
              <a:rPr lang="en-US" sz="2532"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nghỉ</a:t>
            </a:r>
            <a:r>
              <a:rPr lang="en-US" sz="2532"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việc</a:t>
            </a:r>
            <a:r>
              <a:rPr lang="en-US" sz="2532"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hưởng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chế</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thai</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sản</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như</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trường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hợp</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nữ</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sinh</a:t>
            </a:r>
            <a:r>
              <a:rPr lang="en-US" sz="2532" b="1" dirty="0">
                <a:solidFill>
                  <a:srgbClr val="CFD9E1">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con.</a:t>
            </a:r>
            <a:endParaRPr lang="en-US" sz="2532" b="1" dirty="0">
              <a:solidFill>
                <a:srgbClr val="CFD9E1">
                  <a:lumMod val="10000"/>
                </a:srgbClr>
              </a:solidFill>
              <a:latin typeface="Calibri" panose="020F0502020204030204"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73708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7" name="Rectangle 6"/>
          <p:cNvSpPr/>
          <p:nvPr/>
        </p:nvSpPr>
        <p:spPr>
          <a:xfrm>
            <a:off x="2498419" y="1353179"/>
            <a:ext cx="9667480" cy="1261307"/>
          </a:xfrm>
          <a:prstGeom prst="rect">
            <a:avLst/>
          </a:prstGeom>
        </p:spPr>
        <p:txBody>
          <a:bodyPr wrap="square">
            <a:spAutoFit/>
          </a:bodyPr>
          <a:lstStyle/>
          <a:p>
            <a:pPr algn="just" defTabSz="1286469" rtl="0">
              <a:buClr>
                <a:srgbClr val="000000"/>
              </a:buClr>
            </a:pP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Đối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tượng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quy</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định</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tại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điểm</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b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khoản</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1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Điều</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này</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đã</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đóng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BHXH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bắt</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buộc</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từ</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đủ</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06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tháng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trở</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lên</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trong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thời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gian</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24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tháng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liền</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kề</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trước</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khi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sinh</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con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đối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với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trường</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hợp</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phải</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nghỉ</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việc</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để</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điều</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trị</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vô</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 </a:t>
            </a:r>
            <a:r>
              <a:rPr lang="en-US" sz="2532" b="1" dirty="0" err="1">
                <a:solidFill>
                  <a:srgbClr val="CFD9E1">
                    <a:lumMod val="10000"/>
                  </a:srgbClr>
                </a:solidFill>
                <a:latin typeface="Times New Roman" panose="02020603050405020304" pitchFamily="18" charset="0"/>
                <a:cs typeface="Times New Roman" panose="02020603050405020304" pitchFamily="18" charset="0"/>
                <a:sym typeface="Arial"/>
              </a:rPr>
              <a:t>sinh</a:t>
            </a:r>
            <a:r>
              <a:rPr lang="en-US" sz="2532" b="1" dirty="0">
                <a:solidFill>
                  <a:srgbClr val="CFD9E1">
                    <a:lumMod val="10000"/>
                  </a:srgbClr>
                </a:solidFill>
                <a:latin typeface="Times New Roman" panose="02020603050405020304" pitchFamily="18" charset="0"/>
                <a:cs typeface="Times New Roman" panose="02020603050405020304" pitchFamily="18" charset="0"/>
                <a:sym typeface="Arial"/>
              </a:rPr>
              <a:t>.</a:t>
            </a:r>
          </a:p>
        </p:txBody>
      </p:sp>
      <p:sp>
        <p:nvSpPr>
          <p:cNvPr id="8" name="Rectangle 7"/>
          <p:cNvSpPr/>
          <p:nvPr/>
        </p:nvSpPr>
        <p:spPr>
          <a:xfrm>
            <a:off x="2317750" y="342900"/>
            <a:ext cx="9730272" cy="958468"/>
          </a:xfrm>
          <a:prstGeom prst="rect">
            <a:avLst/>
          </a:prstGeom>
        </p:spPr>
        <p:txBody>
          <a:bodyPr wrap="square">
            <a:spAutoFit/>
          </a:bodyPr>
          <a:lstStyle/>
          <a:p>
            <a:pPr marL="723639" indent="-723639" algn="l"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6.7.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thai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sản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quy</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định</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cụ</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thể</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hơn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điều</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kiện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cho</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lao</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nữ</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điều</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trị</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vô</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sinh</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
        <p:nvSpPr>
          <p:cNvPr id="9" name="Rectangle 8"/>
          <p:cNvSpPr/>
          <p:nvPr/>
        </p:nvSpPr>
        <p:spPr>
          <a:xfrm>
            <a:off x="2498419" y="4457700"/>
            <a:ext cx="9667480" cy="2257669"/>
          </a:xfrm>
          <a:prstGeom prst="rect">
            <a:avLst/>
          </a:prstGeom>
        </p:spPr>
        <p:txBody>
          <a:bodyPr wrap="square">
            <a:spAutoFit/>
          </a:bodyPr>
          <a:lstStyle/>
          <a:p>
            <a:pPr algn="just" defTabSz="1286469" rtl="0">
              <a:buClr>
                <a:srgbClr val="000000"/>
              </a:buClr>
            </a:pP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Trường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hợp</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lao</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động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nữ</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mang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đôi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trở</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lên</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mà</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sinh</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nếu</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có</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tử</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cung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chuyển</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dạ</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thì</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thời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gian</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nghỉ</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việc</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chế</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độ</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sản</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và</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cấp</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một</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lần</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sinh</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con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tính</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theo</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số</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bao</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gồm</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cả</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con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sống</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con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và</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2814"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2814" b="1" dirty="0">
                <a:solidFill>
                  <a:srgbClr val="A1EFFF">
                    <a:lumMod val="10000"/>
                  </a:srgbClr>
                </a:solidFill>
                <a:latin typeface="Times New Roman" panose="02020603050405020304" pitchFamily="18" charset="0"/>
                <a:cs typeface="Times New Roman" panose="02020603050405020304" pitchFamily="18" charset="0"/>
                <a:sym typeface="Arial"/>
              </a:rPr>
              <a:t>.</a:t>
            </a:r>
          </a:p>
        </p:txBody>
      </p:sp>
      <p:sp>
        <p:nvSpPr>
          <p:cNvPr id="10" name="Rectangle 9"/>
          <p:cNvSpPr/>
          <p:nvPr/>
        </p:nvSpPr>
        <p:spPr>
          <a:xfrm>
            <a:off x="2353129" y="3390900"/>
            <a:ext cx="9465431" cy="958468"/>
          </a:xfrm>
          <a:prstGeom prst="rect">
            <a:avLst/>
          </a:prstGeom>
        </p:spPr>
        <p:txBody>
          <a:bodyPr wrap="square">
            <a:spAutoFit/>
          </a:bodyPr>
          <a:lstStyle/>
          <a:p>
            <a:pPr marL="723639" indent="-723639" algn="just" defTabSz="1286469" rtl="0">
              <a:buClr>
                <a:srgbClr val="000000"/>
              </a:buClr>
            </a:pPr>
            <a:r>
              <a:rPr lang="en-US" sz="2814"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6.8. </a:t>
            </a:r>
            <a:r>
              <a:rPr lang="en-US" sz="2814" b="1" dirty="0" err="1">
                <a:solidFill>
                  <a:srgbClr val="0000CC"/>
                </a:solidFill>
                <a:latin typeface="Times New Roman" panose="02020603050405020304" pitchFamily="18" charset="0"/>
                <a:cs typeface="Times New Roman" panose="02020603050405020304" pitchFamily="18" charset="0"/>
                <a:sym typeface="Arial"/>
              </a:rPr>
              <a:t>Quy</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định</a:t>
            </a:r>
            <a:r>
              <a:rPr lang="en-US" sz="2814" b="1" dirty="0">
                <a:solidFill>
                  <a:srgbClr val="0000CC"/>
                </a:solidFill>
                <a:latin typeface="Times New Roman" panose="02020603050405020304" pitchFamily="18" charset="0"/>
                <a:cs typeface="Times New Roman" panose="02020603050405020304" pitchFamily="18" charset="0"/>
                <a:sym typeface="Arial"/>
              </a:rPr>
              <a:t> chi </a:t>
            </a:r>
            <a:r>
              <a:rPr lang="en-US" sz="2814" b="1" dirty="0" err="1">
                <a:solidFill>
                  <a:srgbClr val="0000CC"/>
                </a:solidFill>
                <a:latin typeface="Times New Roman" panose="02020603050405020304" pitchFamily="18" charset="0"/>
                <a:cs typeface="Times New Roman" panose="02020603050405020304" pitchFamily="18" charset="0"/>
                <a:sym typeface="Arial"/>
              </a:rPr>
              <a:t>tiết</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hơn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thời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gian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nghỉ</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việc</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hưởng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thai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sản</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khi</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lao</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động</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nữ</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mang</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thai</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đôi</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trở</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lên</a:t>
            </a:r>
            <a:r>
              <a:rPr lang="en-US" sz="2814" b="1" dirty="0">
                <a:solidFill>
                  <a:srgbClr val="0000CC"/>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229566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05534" y="1758160"/>
            <a:ext cx="9705847" cy="1337310"/>
          </a:xfrm>
          <a:prstGeom prst="rect">
            <a:avLst/>
          </a:prstGeom>
        </p:spPr>
        <p:txBody>
          <a:bodyPr vert="horz" wrap="square" lIns="0" tIns="12700" rIns="0" bIns="0" rtlCol="0">
            <a:spAutoFit/>
          </a:bodyPr>
          <a:lstStyle/>
          <a:p>
            <a:pPr marL="20320" marR="5080" indent="591185">
              <a:lnSpc>
                <a:spcPct val="113199"/>
              </a:lnSpc>
              <a:spcBef>
                <a:spcPts val="100"/>
              </a:spcBef>
            </a:pPr>
            <a:r>
              <a:rPr dirty="0">
                <a:solidFill>
                  <a:srgbClr val="FFFFFF"/>
                </a:solidFill>
              </a:rPr>
              <a:t>GIỚI</a:t>
            </a:r>
            <a:r>
              <a:rPr spc="-120" dirty="0">
                <a:solidFill>
                  <a:srgbClr val="FFFFFF"/>
                </a:solidFill>
              </a:rPr>
              <a:t> </a:t>
            </a:r>
            <a:r>
              <a:rPr dirty="0">
                <a:solidFill>
                  <a:srgbClr val="FFFFFF"/>
                </a:solidFill>
              </a:rPr>
              <a:t>THIỆU</a:t>
            </a:r>
            <a:r>
              <a:rPr spc="-70" dirty="0">
                <a:solidFill>
                  <a:srgbClr val="FFFFFF"/>
                </a:solidFill>
              </a:rPr>
              <a:t> </a:t>
            </a:r>
            <a:r>
              <a:rPr dirty="0">
                <a:solidFill>
                  <a:srgbClr val="FFFFFF"/>
                </a:solidFill>
              </a:rPr>
              <a:t>NHỮNG</a:t>
            </a:r>
            <a:r>
              <a:rPr spc="-65" dirty="0">
                <a:solidFill>
                  <a:srgbClr val="FFFFFF"/>
                </a:solidFill>
              </a:rPr>
              <a:t> </a:t>
            </a:r>
            <a:r>
              <a:rPr dirty="0">
                <a:solidFill>
                  <a:srgbClr val="FFFFFF"/>
                </a:solidFill>
              </a:rPr>
              <a:t>ĐIỂM</a:t>
            </a:r>
            <a:r>
              <a:rPr spc="-70" dirty="0">
                <a:solidFill>
                  <a:srgbClr val="FFFFFF"/>
                </a:solidFill>
              </a:rPr>
              <a:t> </a:t>
            </a:r>
            <a:r>
              <a:rPr dirty="0">
                <a:solidFill>
                  <a:srgbClr val="FFFFFF"/>
                </a:solidFill>
              </a:rPr>
              <a:t>MỚI</a:t>
            </a:r>
            <a:r>
              <a:rPr spc="-114" dirty="0">
                <a:solidFill>
                  <a:srgbClr val="FFFFFF"/>
                </a:solidFill>
              </a:rPr>
              <a:t> </a:t>
            </a:r>
            <a:r>
              <a:rPr spc="-25" dirty="0">
                <a:solidFill>
                  <a:srgbClr val="FFFFFF"/>
                </a:solidFill>
              </a:rPr>
              <a:t>CỦA </a:t>
            </a:r>
            <a:r>
              <a:rPr dirty="0">
                <a:solidFill>
                  <a:srgbClr val="FFFFFF"/>
                </a:solidFill>
              </a:rPr>
              <a:t>LUẬT</a:t>
            </a:r>
            <a:r>
              <a:rPr spc="-25" dirty="0">
                <a:solidFill>
                  <a:srgbClr val="FFFFFF"/>
                </a:solidFill>
              </a:rPr>
              <a:t> </a:t>
            </a:r>
            <a:r>
              <a:rPr dirty="0">
                <a:solidFill>
                  <a:srgbClr val="FFFFFF"/>
                </a:solidFill>
              </a:rPr>
              <a:t>BẢO</a:t>
            </a:r>
            <a:r>
              <a:rPr spc="-40" dirty="0">
                <a:solidFill>
                  <a:srgbClr val="FFFFFF"/>
                </a:solidFill>
              </a:rPr>
              <a:t> </a:t>
            </a:r>
            <a:r>
              <a:rPr dirty="0">
                <a:solidFill>
                  <a:srgbClr val="FFFFFF"/>
                </a:solidFill>
              </a:rPr>
              <a:t>HIỂM</a:t>
            </a:r>
            <a:r>
              <a:rPr spc="-50" dirty="0">
                <a:solidFill>
                  <a:srgbClr val="FFFFFF"/>
                </a:solidFill>
              </a:rPr>
              <a:t> </a:t>
            </a:r>
            <a:r>
              <a:rPr dirty="0">
                <a:solidFill>
                  <a:srgbClr val="FFFFFF"/>
                </a:solidFill>
              </a:rPr>
              <a:t>XÃ</a:t>
            </a:r>
            <a:r>
              <a:rPr spc="-80" dirty="0">
                <a:solidFill>
                  <a:srgbClr val="FFFFFF"/>
                </a:solidFill>
              </a:rPr>
              <a:t> </a:t>
            </a:r>
            <a:r>
              <a:rPr dirty="0">
                <a:solidFill>
                  <a:srgbClr val="FFFFFF"/>
                </a:solidFill>
              </a:rPr>
              <a:t>HỘI</a:t>
            </a:r>
            <a:r>
              <a:rPr spc="-70" dirty="0">
                <a:solidFill>
                  <a:srgbClr val="FFFFFF"/>
                </a:solidFill>
              </a:rPr>
              <a:t> </a:t>
            </a:r>
            <a:r>
              <a:rPr dirty="0">
                <a:solidFill>
                  <a:srgbClr val="FFFFFF"/>
                </a:solidFill>
              </a:rPr>
              <a:t>SỐ</a:t>
            </a:r>
            <a:r>
              <a:rPr spc="-65" dirty="0">
                <a:solidFill>
                  <a:srgbClr val="FFFFFF"/>
                </a:solidFill>
              </a:rPr>
              <a:t> </a:t>
            </a:r>
            <a:r>
              <a:rPr spc="-10" dirty="0">
                <a:solidFill>
                  <a:srgbClr val="FFFFFF"/>
                </a:solidFill>
              </a:rPr>
              <a:t>41/2024/QH15</a:t>
            </a:r>
          </a:p>
        </p:txBody>
      </p:sp>
      <p:grpSp>
        <p:nvGrpSpPr>
          <p:cNvPr id="4" name="object 4"/>
          <p:cNvGrpSpPr/>
          <p:nvPr/>
        </p:nvGrpSpPr>
        <p:grpSpPr>
          <a:xfrm>
            <a:off x="0" y="0"/>
            <a:ext cx="12524740" cy="7233284"/>
            <a:chOff x="0" y="0"/>
            <a:chExt cx="12524740" cy="7233284"/>
          </a:xfrm>
        </p:grpSpPr>
        <p:pic>
          <p:nvPicPr>
            <p:cNvPr id="5" name="object 5"/>
            <p:cNvPicPr/>
            <p:nvPr/>
          </p:nvPicPr>
          <p:blipFill>
            <a:blip r:embed="rId2" cstate="print"/>
            <a:stretch>
              <a:fillRect/>
            </a:stretch>
          </p:blipFill>
          <p:spPr>
            <a:xfrm>
              <a:off x="5529071" y="0"/>
              <a:ext cx="1676400" cy="1383792"/>
            </a:xfrm>
            <a:prstGeom prst="rect">
              <a:avLst/>
            </a:prstGeom>
          </p:spPr>
        </p:pic>
        <p:pic>
          <p:nvPicPr>
            <p:cNvPr id="6" name="object 6"/>
            <p:cNvPicPr/>
            <p:nvPr/>
          </p:nvPicPr>
          <p:blipFill>
            <a:blip r:embed="rId3" cstate="print"/>
            <a:stretch>
              <a:fillRect/>
            </a:stretch>
          </p:blipFill>
          <p:spPr>
            <a:xfrm>
              <a:off x="0" y="4757927"/>
              <a:ext cx="5132832" cy="2474975"/>
            </a:xfrm>
            <a:prstGeom prst="rect">
              <a:avLst/>
            </a:prstGeom>
          </p:spPr>
        </p:pic>
        <p:pic>
          <p:nvPicPr>
            <p:cNvPr id="7" name="object 7"/>
            <p:cNvPicPr/>
            <p:nvPr/>
          </p:nvPicPr>
          <p:blipFill>
            <a:blip r:embed="rId4" cstate="print"/>
            <a:stretch>
              <a:fillRect/>
            </a:stretch>
          </p:blipFill>
          <p:spPr>
            <a:xfrm>
              <a:off x="5361432" y="4757928"/>
              <a:ext cx="7162800" cy="2255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5" name="Rectangle 4"/>
          <p:cNvSpPr/>
          <p:nvPr/>
        </p:nvSpPr>
        <p:spPr>
          <a:xfrm>
            <a:off x="2089150" y="723900"/>
            <a:ext cx="9465431" cy="958468"/>
          </a:xfrm>
          <a:prstGeom prst="rect">
            <a:avLst/>
          </a:prstGeom>
        </p:spPr>
        <p:txBody>
          <a:bodyPr wrap="square">
            <a:spAutoFit/>
          </a:bodyPr>
          <a:lstStyle/>
          <a:p>
            <a:pPr marL="723639" indent="-723639" algn="just" defTabSz="1286469" rtl="0">
              <a:buClr>
                <a:srgbClr val="000000"/>
              </a:buClr>
            </a:pPr>
            <a:r>
              <a:rPr lang="en-US" sz="2814"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6.9. </a:t>
            </a:r>
            <a:r>
              <a:rPr lang="en-US" sz="2814" b="1" dirty="0" err="1">
                <a:solidFill>
                  <a:srgbClr val="0000CC"/>
                </a:solidFill>
                <a:latin typeface="Times New Roman" panose="02020603050405020304" pitchFamily="18" charset="0"/>
                <a:cs typeface="Times New Roman" panose="02020603050405020304" pitchFamily="18" charset="0"/>
                <a:sym typeface="Arial"/>
              </a:rPr>
              <a:t>Bổ</a:t>
            </a:r>
            <a:r>
              <a:rPr lang="en-US" sz="2814" b="1" dirty="0">
                <a:solidFill>
                  <a:srgbClr val="0000CC"/>
                </a:solidFill>
                <a:latin typeface="Times New Roman" panose="02020603050405020304" pitchFamily="18" charset="0"/>
                <a:cs typeface="Times New Roman" panose="02020603050405020304" pitchFamily="18" charset="0"/>
                <a:sym typeface="Arial"/>
              </a:rPr>
              <a:t> sung </a:t>
            </a:r>
            <a:r>
              <a:rPr lang="en-US" sz="2814" b="1" dirty="0" err="1">
                <a:solidFill>
                  <a:srgbClr val="0000CC"/>
                </a:solidFill>
                <a:latin typeface="Times New Roman" panose="02020603050405020304" pitchFamily="18" charset="0"/>
                <a:cs typeface="Times New Roman" panose="02020603050405020304" pitchFamily="18" charset="0"/>
                <a:sym typeface="Arial"/>
              </a:rPr>
              <a:t>chế</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0000CC"/>
                </a:solidFill>
                <a:latin typeface="Times New Roman" panose="02020603050405020304" pitchFamily="18" charset="0"/>
                <a:cs typeface="Times New Roman" panose="02020603050405020304" pitchFamily="18" charset="0"/>
                <a:sym typeface="Arial"/>
              </a:rPr>
              <a:t>độ</a:t>
            </a:r>
            <a:r>
              <a:rPr lang="en-US" sz="2814" b="1" dirty="0">
                <a:solidFill>
                  <a:srgbClr val="0000CC"/>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thai</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sản</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smtClean="0">
                <a:solidFill>
                  <a:srgbClr val="0000CC"/>
                </a:solidFill>
                <a:latin typeface="Times New Roman" panose="02020603050405020304" pitchFamily="18" charset="0"/>
                <a:cs typeface="Times New Roman" panose="02020603050405020304" pitchFamily="18" charset="0"/>
                <a:sym typeface="Arial"/>
              </a:rPr>
              <a:t>vào</a:t>
            </a:r>
            <a:r>
              <a:rPr lang="en-US" sz="2814" b="1" dirty="0" smtClean="0">
                <a:solidFill>
                  <a:srgbClr val="0000CC"/>
                </a:solidFill>
                <a:latin typeface="Times New Roman" panose="02020603050405020304" pitchFamily="18" charset="0"/>
                <a:cs typeface="Times New Roman" panose="02020603050405020304" pitchFamily="18" charset="0"/>
                <a:sym typeface="Arial"/>
              </a:rPr>
              <a:t> </a:t>
            </a:r>
            <a:r>
              <a:rPr lang="en-US" sz="2814" b="1" dirty="0" err="1" smtClean="0">
                <a:solidFill>
                  <a:srgbClr val="0000CC"/>
                </a:solidFill>
                <a:latin typeface="Times New Roman" panose="02020603050405020304" pitchFamily="18" charset="0"/>
                <a:cs typeface="Times New Roman" panose="02020603050405020304" pitchFamily="18" charset="0"/>
                <a:sym typeface="Arial"/>
              </a:rPr>
              <a:t>chính</a:t>
            </a:r>
            <a:r>
              <a:rPr lang="en-US" sz="2814" b="1" dirty="0" smtClean="0">
                <a:solidFill>
                  <a:srgbClr val="0000CC"/>
                </a:solidFill>
                <a:latin typeface="Times New Roman" panose="02020603050405020304" pitchFamily="18" charset="0"/>
                <a:cs typeface="Times New Roman" panose="02020603050405020304" pitchFamily="18" charset="0"/>
                <a:sym typeface="Arial"/>
              </a:rPr>
              <a:t> </a:t>
            </a:r>
            <a:r>
              <a:rPr lang="en-US" sz="2814" b="1" dirty="0" err="1" smtClean="0">
                <a:solidFill>
                  <a:srgbClr val="0000CC"/>
                </a:solidFill>
                <a:latin typeface="Times New Roman" panose="02020603050405020304" pitchFamily="18" charset="0"/>
                <a:cs typeface="Times New Roman" panose="02020603050405020304" pitchFamily="18" charset="0"/>
                <a:sym typeface="Arial"/>
              </a:rPr>
              <a:t>sách</a:t>
            </a:r>
            <a:r>
              <a:rPr lang="en-US" sz="2814" b="1" dirty="0" smtClean="0">
                <a:solidFill>
                  <a:srgbClr val="FF0000"/>
                </a:solidFill>
                <a:latin typeface="Times New Roman" panose="02020603050405020304" pitchFamily="18" charset="0"/>
                <a:cs typeface="Times New Roman" panose="02020603050405020304" pitchFamily="18" charset="0"/>
                <a:sym typeface="Arial"/>
              </a:rPr>
              <a:t> </a:t>
            </a:r>
            <a:r>
              <a:rPr lang="en-US" sz="2814" b="1" dirty="0">
                <a:solidFill>
                  <a:srgbClr val="FF0000"/>
                </a:solidFill>
                <a:latin typeface="Times New Roman" panose="02020603050405020304" pitchFamily="18" charset="0"/>
                <a:cs typeface="Times New Roman" panose="02020603050405020304" pitchFamily="18" charset="0"/>
                <a:sym typeface="Arial"/>
              </a:rPr>
              <a:t>BHXH </a:t>
            </a:r>
            <a:r>
              <a:rPr lang="en-US" sz="2814" b="1" dirty="0" err="1">
                <a:solidFill>
                  <a:srgbClr val="FF0000"/>
                </a:solidFill>
                <a:latin typeface="Times New Roman" panose="02020603050405020304" pitchFamily="18" charset="0"/>
                <a:cs typeface="Times New Roman" panose="02020603050405020304" pitchFamily="18" charset="0"/>
                <a:sym typeface="Arial"/>
              </a:rPr>
              <a:t>tự</a:t>
            </a:r>
            <a:r>
              <a:rPr lang="en-US" sz="2814" b="1" dirty="0">
                <a:solidFill>
                  <a:srgbClr val="FF0000"/>
                </a:solidFill>
                <a:latin typeface="Times New Roman" panose="02020603050405020304" pitchFamily="18" charset="0"/>
                <a:cs typeface="Times New Roman" panose="02020603050405020304" pitchFamily="18" charset="0"/>
                <a:sym typeface="Arial"/>
              </a:rPr>
              <a:t> </a:t>
            </a:r>
            <a:r>
              <a:rPr lang="en-US" sz="2814" b="1" dirty="0" err="1">
                <a:solidFill>
                  <a:srgbClr val="FF0000"/>
                </a:solidFill>
                <a:latin typeface="Times New Roman" panose="02020603050405020304" pitchFamily="18" charset="0"/>
                <a:cs typeface="Times New Roman" panose="02020603050405020304" pitchFamily="18" charset="0"/>
                <a:sym typeface="Arial"/>
              </a:rPr>
              <a:t>nguyện</a:t>
            </a:r>
            <a:endParaRPr lang="en-US" sz="2814" b="1" dirty="0">
              <a:solidFill>
                <a:srgbClr val="FF0000"/>
              </a:solidFill>
              <a:latin typeface="Times New Roman" panose="02020603050405020304" pitchFamily="18" charset="0"/>
              <a:cs typeface="Times New Roman" panose="02020603050405020304" pitchFamily="18" charset="0"/>
              <a:sym typeface="Arial"/>
            </a:endParaRPr>
          </a:p>
        </p:txBody>
      </p:sp>
      <p:sp>
        <p:nvSpPr>
          <p:cNvPr id="6" name="Rectangle 5"/>
          <p:cNvSpPr/>
          <p:nvPr/>
        </p:nvSpPr>
        <p:spPr>
          <a:xfrm>
            <a:off x="2241550" y="1943100"/>
            <a:ext cx="9829800" cy="4237057"/>
          </a:xfrm>
          <a:prstGeom prst="rect">
            <a:avLst/>
          </a:prstGeom>
        </p:spPr>
        <p:txBody>
          <a:bodyPr wrap="square">
            <a:spAutoFit/>
          </a:bodyPr>
          <a:lstStyle/>
          <a:p>
            <a:pPr algn="just" defTabSz="1286469" rtl="0">
              <a:spcBef>
                <a:spcPts val="844"/>
              </a:spcBef>
              <a:spcAft>
                <a:spcPts val="844"/>
              </a:spcAft>
              <a:buClr>
                <a:srgbClr val="000000"/>
              </a:buClr>
            </a:pP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Người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tham</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gia</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BHXH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tự</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nguyện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đủ</a:t>
            </a:r>
            <a:r>
              <a:rPr lang="en-US" sz="3200"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điều</a:t>
            </a:r>
            <a:r>
              <a:rPr lang="en-US" sz="3200"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A1EFFF">
                    <a:lumMod val="10000"/>
                  </a:srgbClr>
                </a:solidFill>
                <a:latin typeface="Times New Roman" panose="02020603050405020304" pitchFamily="18" charset="0"/>
                <a:cs typeface="Times New Roman" panose="02020603050405020304" pitchFamily="18" charset="0"/>
                <a:sym typeface="Arial"/>
              </a:rPr>
              <a:t>kiện</a:t>
            </a:r>
            <a:r>
              <a:rPr lang="en-US" sz="3200"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3200"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cấp</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sản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mức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cấp</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a:solidFill>
                  <a:srgbClr val="FF0000"/>
                </a:solidFill>
                <a:latin typeface="Times New Roman" panose="02020603050405020304" pitchFamily="18" charset="0"/>
                <a:cs typeface="Times New Roman" panose="02020603050405020304" pitchFamily="18" charset="0"/>
                <a:sym typeface="Arial"/>
              </a:rPr>
              <a:t>2 </a:t>
            </a:r>
            <a:r>
              <a:rPr lang="en-US" sz="3200" b="1" dirty="0" err="1">
                <a:solidFill>
                  <a:srgbClr val="FF0000"/>
                </a:solidFill>
                <a:latin typeface="Times New Roman" panose="02020603050405020304" pitchFamily="18" charset="0"/>
                <a:cs typeface="Times New Roman" panose="02020603050405020304" pitchFamily="18" charset="0"/>
                <a:sym typeface="Arial"/>
              </a:rPr>
              <a:t>triệu</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đồng</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cho</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mỗi</a:t>
            </a:r>
            <a:r>
              <a:rPr lang="en-US" sz="3200" b="1" dirty="0">
                <a:solidFill>
                  <a:srgbClr val="FF0000"/>
                </a:solidFill>
                <a:latin typeface="Times New Roman" panose="02020603050405020304" pitchFamily="18" charset="0"/>
                <a:cs typeface="Times New Roman" panose="02020603050405020304" pitchFamily="18" charset="0"/>
                <a:sym typeface="Arial"/>
              </a:rPr>
              <a:t> con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sinh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ra</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và</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mỗi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từ</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22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tuần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tuổi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trở</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lên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tử</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cung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thai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chết</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trong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chuyển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smtClean="0">
                <a:solidFill>
                  <a:srgbClr val="A1EFFF">
                    <a:lumMod val="10000"/>
                  </a:srgbClr>
                </a:solidFill>
                <a:latin typeface="Times New Roman" panose="02020603050405020304" pitchFamily="18" charset="0"/>
                <a:cs typeface="Times New Roman" panose="02020603050405020304" pitchFamily="18" charset="0"/>
                <a:sym typeface="Arial"/>
              </a:rPr>
              <a:t>dạ</a:t>
            </a:r>
            <a:r>
              <a:rPr lang="en-US" sz="3200" b="1" dirty="0" smtClean="0">
                <a:solidFill>
                  <a:srgbClr val="A1EFFF">
                    <a:lumMod val="10000"/>
                  </a:srgbClr>
                </a:solidFill>
                <a:latin typeface="Times New Roman" panose="02020603050405020304" pitchFamily="18" charset="0"/>
                <a:cs typeface="Times New Roman" panose="02020603050405020304" pitchFamily="18" charset="0"/>
                <a:sym typeface="Arial"/>
              </a:rPr>
              <a:t>. </a:t>
            </a:r>
            <a:endParaRPr lang="en-US" sz="3200" b="1" dirty="0">
              <a:solidFill>
                <a:srgbClr val="A1EFFF">
                  <a:lumMod val="10000"/>
                </a:srgbClr>
              </a:solidFill>
              <a:latin typeface="Times New Roman" panose="02020603050405020304" pitchFamily="18" charset="0"/>
              <a:cs typeface="Times New Roman" panose="02020603050405020304" pitchFamily="18" charset="0"/>
              <a:sym typeface="Arial"/>
            </a:endParaRPr>
          </a:p>
          <a:p>
            <a:pPr algn="just" defTabSz="1286469" rtl="0">
              <a:spcBef>
                <a:spcPts val="844"/>
              </a:spcBef>
              <a:spcAft>
                <a:spcPts val="844"/>
              </a:spcAft>
              <a:buClr>
                <a:srgbClr val="000000"/>
              </a:buClr>
            </a:pP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Lao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động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nữ</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người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dân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tộc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thiểu</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số</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hoặc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lao</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động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nữ</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người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dân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tộc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Kinh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có</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chồng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là</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người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dân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tộc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thiểu</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số</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thuộc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hộ</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nghèo</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khi</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sinh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con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còn</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được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hưởng</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chính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sách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hỗ</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trợ</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khác</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theo</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quy</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định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của</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Chính</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 </a:t>
            </a:r>
            <a:r>
              <a:rPr lang="en-US" sz="3200" b="1" dirty="0" err="1">
                <a:solidFill>
                  <a:srgbClr val="A1EFFF">
                    <a:lumMod val="10000"/>
                  </a:srgbClr>
                </a:solidFill>
                <a:latin typeface="Times New Roman" panose="02020603050405020304" pitchFamily="18" charset="0"/>
                <a:cs typeface="Times New Roman" panose="02020603050405020304" pitchFamily="18" charset="0"/>
                <a:sym typeface="Arial"/>
              </a:rPr>
              <a:t>phủ</a:t>
            </a:r>
            <a:r>
              <a:rPr lang="en-US" sz="3200" b="1" dirty="0">
                <a:solidFill>
                  <a:srgbClr val="A1EFFF">
                    <a:lumMod val="10000"/>
                  </a:srgbClr>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806560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6</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Mở</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r>
            <a:br>
              <a:rPr lang="en-US" sz="3200" dirty="0">
                <a:solidFill>
                  <a:srgbClr val="0000CC"/>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lợi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605085" y="432713"/>
            <a:ext cx="9465431" cy="568617"/>
          </a:xfrm>
          <a:prstGeom prst="rect">
            <a:avLst/>
          </a:prstGeom>
        </p:spPr>
        <p:txBody>
          <a:bodyPr wrap="square">
            <a:spAutoFit/>
          </a:bodyPr>
          <a:lstStyle/>
          <a:p>
            <a:pPr marL="723639" indent="-723639" algn="just" defTabSz="1286469" rtl="0">
              <a:buClr>
                <a:srgbClr val="000000"/>
              </a:buClr>
            </a:pPr>
            <a:r>
              <a:rPr lang="en-US" sz="3095"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a:rPr>
              <a:t>6.10. </a:t>
            </a:r>
            <a:r>
              <a:rPr lang="en-US" sz="3095" b="1" dirty="0" err="1">
                <a:solidFill>
                  <a:srgbClr val="0000CC"/>
                </a:solidFill>
                <a:latin typeface="Times New Roman" panose="02020603050405020304" pitchFamily="18" charset="0"/>
                <a:cs typeface="Times New Roman" panose="02020603050405020304" pitchFamily="18" charset="0"/>
                <a:sym typeface="Arial"/>
              </a:rPr>
              <a:t>Quy</a:t>
            </a:r>
            <a:r>
              <a:rPr lang="en-US" sz="3095" b="1" dirty="0">
                <a:solidFill>
                  <a:srgbClr val="0000CC"/>
                </a:solidFill>
                <a:latin typeface="Times New Roman" panose="02020603050405020304" pitchFamily="18" charset="0"/>
                <a:cs typeface="Times New Roman" panose="02020603050405020304" pitchFamily="18" charset="0"/>
                <a:sym typeface="Arial"/>
              </a:rPr>
              <a:t> </a:t>
            </a:r>
            <a:r>
              <a:rPr lang="en-US" sz="3095" b="1" dirty="0" err="1">
                <a:solidFill>
                  <a:srgbClr val="0000CC"/>
                </a:solidFill>
                <a:latin typeface="Times New Roman" panose="02020603050405020304" pitchFamily="18" charset="0"/>
                <a:cs typeface="Times New Roman" panose="02020603050405020304" pitchFamily="18" charset="0"/>
                <a:sym typeface="Arial"/>
              </a:rPr>
              <a:t>định</a:t>
            </a:r>
            <a:r>
              <a:rPr lang="en-US" sz="3095" b="1" dirty="0">
                <a:solidFill>
                  <a:srgbClr val="0000CC"/>
                </a:solidFill>
                <a:latin typeface="Times New Roman" panose="02020603050405020304" pitchFamily="18" charset="0"/>
                <a:cs typeface="Times New Roman" panose="02020603050405020304" pitchFamily="18" charset="0"/>
                <a:sym typeface="Arial"/>
              </a:rPr>
              <a:t> </a:t>
            </a:r>
            <a:r>
              <a:rPr lang="en-US" sz="3095" b="1" dirty="0" err="1">
                <a:solidFill>
                  <a:srgbClr val="0000CC"/>
                </a:solidFill>
                <a:latin typeface="Times New Roman" panose="02020603050405020304" pitchFamily="18" charset="0"/>
                <a:cs typeface="Times New Roman" panose="02020603050405020304" pitchFamily="18" charset="0"/>
                <a:sym typeface="Arial"/>
              </a:rPr>
              <a:t>về</a:t>
            </a:r>
            <a:r>
              <a:rPr lang="en-US" sz="3095" b="1" dirty="0">
                <a:solidFill>
                  <a:srgbClr val="0000CC"/>
                </a:solidFill>
                <a:latin typeface="Times New Roman" panose="02020603050405020304" pitchFamily="18" charset="0"/>
                <a:cs typeface="Times New Roman" panose="02020603050405020304" pitchFamily="18" charset="0"/>
                <a:sym typeface="Arial"/>
              </a:rPr>
              <a:t> BHXH 01 </a:t>
            </a:r>
            <a:r>
              <a:rPr lang="en-US" sz="3095" b="1" dirty="0" err="1">
                <a:solidFill>
                  <a:srgbClr val="0000CC"/>
                </a:solidFill>
                <a:latin typeface="Times New Roman" panose="02020603050405020304" pitchFamily="18" charset="0"/>
                <a:cs typeface="Times New Roman" panose="02020603050405020304" pitchFamily="18" charset="0"/>
                <a:sym typeface="Arial"/>
              </a:rPr>
              <a:t>lần</a:t>
            </a:r>
            <a:endParaRPr lang="en-US" sz="3095" b="1" dirty="0">
              <a:solidFill>
                <a:srgbClr val="0000CC"/>
              </a:solidFill>
              <a:latin typeface="Times New Roman" panose="02020603050405020304" pitchFamily="18" charset="0"/>
              <a:cs typeface="Times New Roman" panose="02020603050405020304" pitchFamily="18" charset="0"/>
              <a:sym typeface="Arial"/>
            </a:endParaRPr>
          </a:p>
        </p:txBody>
      </p:sp>
      <p:sp>
        <p:nvSpPr>
          <p:cNvPr id="4" name="Rectangle 3"/>
          <p:cNvSpPr/>
          <p:nvPr/>
        </p:nvSpPr>
        <p:spPr>
          <a:xfrm>
            <a:off x="2573335" y="638686"/>
            <a:ext cx="9906001" cy="461665"/>
          </a:xfrm>
          <a:prstGeom prst="rect">
            <a:avLst/>
          </a:prstGeom>
        </p:spPr>
        <p:txBody>
          <a:bodyPr wrap="square">
            <a:spAutoFit/>
          </a:bodyPr>
          <a:lstStyle/>
          <a:p>
            <a:pPr algn="just" defTabSz="1286469" rtl="0">
              <a:buClr>
                <a:srgbClr val="000000"/>
              </a:buClr>
              <a:tabLst>
                <a:tab pos="102739" algn="l"/>
              </a:tabLst>
            </a:pPr>
            <a:endParaRPr lang="en-US" sz="2400" b="1" dirty="0">
              <a:solidFill>
                <a:srgbClr val="A1EFFF">
                  <a:lumMod val="10000"/>
                </a:srgbClr>
              </a:solidFill>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5" name="Rectangle 4"/>
          <p:cNvSpPr/>
          <p:nvPr/>
        </p:nvSpPr>
        <p:spPr>
          <a:xfrm>
            <a:off x="2573335" y="1072981"/>
            <a:ext cx="9906001" cy="5811847"/>
          </a:xfrm>
          <a:prstGeom prst="rect">
            <a:avLst/>
          </a:prstGeom>
        </p:spPr>
        <p:txBody>
          <a:bodyPr wrap="square">
            <a:spAutoFit/>
          </a:bodyPr>
          <a:lstStyle/>
          <a:p>
            <a:pPr algn="just" defTabSz="1286469" rtl="0">
              <a:spcBef>
                <a:spcPts val="141"/>
              </a:spcBef>
              <a:spcAft>
                <a:spcPts val="141"/>
              </a:spcAft>
              <a:buClr>
                <a:srgbClr val="000000"/>
              </a:buClr>
              <a:tabLst>
                <a:tab pos="148301" algn="l"/>
              </a:tabLst>
            </a:pP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đã</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chấm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dứt</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đề</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nghị</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thì</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được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hưởng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BHXH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lần</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nếu</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thuộc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1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các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trường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hợp</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sau</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đây</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endPar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algn="just" defTabSz="1286469" rtl="0">
              <a:spcBef>
                <a:spcPts val="141"/>
              </a:spcBef>
              <a:spcAft>
                <a:spcPts val="141"/>
              </a:spcAft>
              <a:buClr>
                <a:srgbClr val="000000"/>
              </a:buClr>
              <a:tabLst>
                <a:tab pos="148301" algn="l"/>
              </a:tabLst>
            </a:pP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tuổi</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hưởng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lương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hưu</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chưa</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15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năm</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đóng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BHXH;</a:t>
            </a:r>
            <a:endPar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algn="just" defTabSz="1286469" rtl="0">
              <a:spcBef>
                <a:spcPts val="141"/>
              </a:spcBef>
              <a:spcAft>
                <a:spcPts val="141"/>
              </a:spcAft>
              <a:buClr>
                <a:srgbClr val="000000"/>
              </a:buClr>
              <a:tabLst>
                <a:tab pos="148301" algn="l"/>
              </a:tabLst>
            </a:pP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Ra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nước</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ngoài</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để</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định</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cư</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p>
          <a:p>
            <a:pPr algn="just" defTabSz="1286469" rtl="0">
              <a:spcBef>
                <a:spcPts val="141"/>
              </a:spcBef>
              <a:spcAft>
                <a:spcPts val="141"/>
              </a:spcAft>
              <a:buClr>
                <a:srgbClr val="000000"/>
              </a:buClr>
              <a:tabLst>
                <a:tab pos="148301" algn="l"/>
              </a:tabLst>
            </a:pP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đang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mắc</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trong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những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bệnh</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ung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thư</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bại</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liệt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xơ</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gan</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mất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bù</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nặng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AIDS</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algn="just" defTabSz="1286469" rtl="0">
              <a:spcBef>
                <a:spcPts val="141"/>
              </a:spcBef>
              <a:spcAft>
                <a:spcPts val="141"/>
              </a:spcAft>
              <a:buClr>
                <a:srgbClr val="000000"/>
              </a:buClr>
              <a:tabLst>
                <a:tab pos="148301" algn="l"/>
              </a:tabLst>
            </a:pP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gười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mức</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suy</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giảm</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khả</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năng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lao</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động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từ</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81%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trở</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lên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khuyết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tật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đặc</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biệt</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nặng</a:t>
            </a:r>
            <a:r>
              <a:rPr lang="en-US" sz="2400" b="1"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p>
          <a:p>
            <a:pPr algn="just" defTabSz="1286469" rtl="0">
              <a:spcBef>
                <a:spcPts val="141"/>
              </a:spcBef>
              <a:spcAft>
                <a:spcPts val="141"/>
              </a:spcAft>
              <a:buClr>
                <a:srgbClr val="000000"/>
              </a:buClr>
              <a:tabLst>
                <a:tab pos="148301" algn="l"/>
              </a:tabLst>
            </a:pPr>
            <a:r>
              <a:rPr lang="en-US" sz="2400" b="1" spc="14"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spc="14"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r>
              <a:rPr lang="en-US" sz="2400" b="1" spc="14"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NLĐ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thời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đóng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BHXH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trước</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ngày</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01/7/2025</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sau</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12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tháng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thuộc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đối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bắt</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buộc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cũng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tự</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nguyện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thời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đóng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chưa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20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năm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400" b="1" spc="14"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algn="just" defTabSz="1286469" rtl="0">
              <a:spcBef>
                <a:spcPts val="141"/>
              </a:spcBef>
              <a:spcAft>
                <a:spcPts val="141"/>
              </a:spcAft>
              <a:buClr>
                <a:srgbClr val="000000"/>
              </a:buClr>
              <a:tabLst>
                <a:tab pos="148301" algn="l"/>
              </a:tabLst>
            </a:pPr>
            <a:r>
              <a:rPr lang="en-US" sz="2400" b="1" spc="14"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spc="14"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spc="14" dirty="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r>
              <a:rPr lang="en-US" sz="2400" b="1" spc="14"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af-ZA" sz="2400" b="1" spc="14"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Đối tượng thuộc lực lượng vũ trang khi phục viên, xuất ngũ, thôi việc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thuộc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đối</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bắt</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buộc</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cũng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tham</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gia</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BHXH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tự</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nguyện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không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đủ</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điều</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kiện</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để</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hưởng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lương</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400" b="1" dirty="0" err="1"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hưu</a:t>
            </a:r>
            <a:r>
              <a:rPr lang="en-US" sz="2400" b="1" dirty="0" smtClean="0">
                <a:solidFill>
                  <a:srgbClr val="A1EFFF">
                    <a:lumMod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algn="just" defTabSz="1286469" rtl="0">
              <a:spcBef>
                <a:spcPts val="141"/>
              </a:spcBef>
              <a:spcAft>
                <a:spcPts val="141"/>
              </a:spcAft>
              <a:buClr>
                <a:srgbClr val="000000"/>
              </a:buClr>
              <a:tabLst>
                <a:tab pos="148301" algn="l"/>
              </a:tabLst>
            </a:pPr>
            <a:endParaRPr lang="en-US" sz="2400" b="1" dirty="0">
              <a:solidFill>
                <a:srgbClr val="A1EFFF">
                  <a:lumMod val="10000"/>
                </a:srgbClr>
              </a:solidFill>
              <a:latin typeface="Calibri" panose="020F0502020204030204"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777569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7</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Điều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chỉnh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bổ</a:t>
            </a:r>
            <a:r>
              <a:rPr lang="en-US" sz="3200" dirty="0">
                <a:solidFill>
                  <a:srgbClr val="0000CC"/>
                </a:solidFill>
                <a:latin typeface="Times New Roman" panose="02020603050405020304" pitchFamily="18" charset="0"/>
                <a:cs typeface="Times New Roman" panose="02020603050405020304" pitchFamily="18" charset="0"/>
              </a:rPr>
              <a:t> sung </a:t>
            </a:r>
            <a:r>
              <a:rPr lang="en-US" sz="3200" dirty="0" err="1">
                <a:solidFill>
                  <a:srgbClr val="0000CC"/>
                </a:solidFill>
                <a:latin typeface="Times New Roman" panose="02020603050405020304" pitchFamily="18" charset="0"/>
                <a:cs typeface="Times New Roman" panose="02020603050405020304" pitchFamily="18" charset="0"/>
              </a:rPr>
              <a:t>thêm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một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số</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hành</a:t>
            </a:r>
            <a:r>
              <a:rPr lang="en-US" sz="3200" dirty="0">
                <a:solidFill>
                  <a:srgbClr val="0000CC"/>
                </a:solidFill>
                <a:latin typeface="Times New Roman" panose="02020603050405020304" pitchFamily="18" charset="0"/>
                <a:cs typeface="Times New Roman" panose="02020603050405020304" pitchFamily="18" charset="0"/>
              </a:rPr>
              <a:t> vi </a:t>
            </a:r>
            <a:r>
              <a:rPr lang="en-US" sz="3200" dirty="0" err="1">
                <a:solidFill>
                  <a:srgbClr val="0000CC"/>
                </a:solidFill>
                <a:latin typeface="Times New Roman" panose="02020603050405020304" pitchFamily="18" charset="0"/>
                <a:cs typeface="Times New Roman" panose="02020603050405020304" pitchFamily="18" charset="0"/>
              </a:rPr>
              <a:t>bị</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nghiêm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cấm</a:t>
            </a:r>
            <a:r>
              <a:rPr lang="en-US" sz="3200" dirty="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endParaRPr>
          </a:p>
        </p:txBody>
      </p:sp>
      <p:graphicFrame>
        <p:nvGraphicFramePr>
          <p:cNvPr id="3" name="Diagram 2"/>
          <p:cNvGraphicFramePr/>
          <p:nvPr>
            <p:extLst>
              <p:ext uri="{D42A27DB-BD31-4B8C-83A1-F6EECF244321}">
                <p14:modId xmlns:p14="http://schemas.microsoft.com/office/powerpoint/2010/main" val="952068087"/>
              </p:ext>
            </p:extLst>
          </p:nvPr>
        </p:nvGraphicFramePr>
        <p:xfrm>
          <a:off x="1860550" y="190500"/>
          <a:ext cx="103632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7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302331"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8</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Quy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định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biệt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rõ</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hơn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thụ</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chế</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241551" y="498514"/>
            <a:ext cx="10048480" cy="523220"/>
          </a:xfrm>
          <a:prstGeom prst="rect">
            <a:avLst/>
          </a:prstGeom>
        </p:spPr>
        <p:txBody>
          <a:bodyPr wrap="square">
            <a:spAutoFit/>
          </a:bodyPr>
          <a:lstStyle/>
          <a:p>
            <a:pPr algn="just" defTabSz="1286469" rtl="0">
              <a:buClr>
                <a:srgbClr val="000000"/>
              </a:buClr>
            </a:pPr>
            <a:r>
              <a:rPr lang="en-US" sz="2800" b="1" dirty="0">
                <a:solidFill>
                  <a:srgbClr val="0000CC"/>
                </a:solidFill>
                <a:latin typeface="Times New Roman" panose="02020603050405020304" pitchFamily="18" charset="0"/>
                <a:ea typeface="Calibri" panose="020F0502020204030204" pitchFamily="34" charset="0"/>
                <a:cs typeface="Arial"/>
                <a:sym typeface="Arial"/>
              </a:rPr>
              <a:t>8.1. </a:t>
            </a:r>
            <a:r>
              <a:rPr lang="vi-VN" sz="2800" b="1" dirty="0">
                <a:solidFill>
                  <a:srgbClr val="0000CC"/>
                </a:solidFill>
                <a:latin typeface="Times New Roman" panose="02020603050405020304" pitchFamily="18" charset="0"/>
                <a:ea typeface="Calibri" panose="020F0502020204030204" pitchFamily="34" charset="0"/>
                <a:cs typeface="Arial"/>
                <a:sym typeface="Arial"/>
              </a:rPr>
              <a:t>Người thụ hưởng chế độ bảo hiểm xã hội có các quyền </a:t>
            </a:r>
            <a:r>
              <a:rPr lang="en-US" sz="2800" b="1" dirty="0" err="1">
                <a:solidFill>
                  <a:srgbClr val="0000CC"/>
                </a:solidFill>
                <a:latin typeface="Times New Roman" panose="02020603050405020304" pitchFamily="18" charset="0"/>
                <a:ea typeface="Calibri" panose="020F0502020204030204" pitchFamily="34" charset="0"/>
                <a:cs typeface="Arial"/>
                <a:sym typeface="Arial"/>
              </a:rPr>
              <a:t>sau</a:t>
            </a:r>
            <a:r>
              <a:rPr lang="en-US" sz="2800" b="1" dirty="0">
                <a:solidFill>
                  <a:srgbClr val="0000CC"/>
                </a:solidFill>
                <a:latin typeface="Times New Roman" panose="02020603050405020304" pitchFamily="18" charset="0"/>
                <a:ea typeface="Times New Roman" panose="02020603050405020304" pitchFamily="18" charset="0"/>
                <a:cs typeface="Arial"/>
                <a:sym typeface="Arial"/>
              </a:rPr>
              <a:t>:</a:t>
            </a:r>
            <a:endParaRPr lang="en-US" sz="2800" b="1" dirty="0">
              <a:solidFill>
                <a:srgbClr val="0000CC"/>
              </a:solidFill>
              <a:latin typeface="Arial"/>
              <a:cs typeface="Arial"/>
              <a:sym typeface="Arial"/>
            </a:endParaRPr>
          </a:p>
        </p:txBody>
      </p:sp>
      <p:sp>
        <p:nvSpPr>
          <p:cNvPr id="4" name="Rectangle 3"/>
          <p:cNvSpPr/>
          <p:nvPr/>
        </p:nvSpPr>
        <p:spPr>
          <a:xfrm>
            <a:off x="2273301" y="1276809"/>
            <a:ext cx="10258232" cy="481991"/>
          </a:xfrm>
          <a:prstGeom prst="rect">
            <a:avLst/>
          </a:prstGeom>
        </p:spPr>
        <p:txBody>
          <a:bodyPr wrap="square">
            <a:spAutoFit/>
          </a:bodyPr>
          <a:lstStyle/>
          <a:p>
            <a:pPr algn="l" defTabSz="1286469" rtl="0">
              <a:buClr>
                <a:srgbClr val="000000"/>
              </a:buClr>
            </a:pPr>
            <a:r>
              <a:rPr lang="en-US" sz="2532" b="1" i="1" dirty="0" err="1">
                <a:solidFill>
                  <a:srgbClr val="FF0000"/>
                </a:solidFill>
                <a:latin typeface="Times New Roman" panose="02020603050405020304" pitchFamily="18" charset="0"/>
                <a:ea typeface="Calibri" panose="020F0502020204030204" pitchFamily="34" charset="0"/>
                <a:cs typeface="Arial"/>
                <a:sym typeface="Arial"/>
              </a:rPr>
              <a:t>Một</a:t>
            </a:r>
            <a:r>
              <a:rPr lang="en-US" sz="2532" b="1" i="1" dirty="0">
                <a:solidFill>
                  <a:srgbClr val="FF0000"/>
                </a:solidFill>
                <a:latin typeface="Times New Roman" panose="02020603050405020304" pitchFamily="18" charset="0"/>
                <a:ea typeface="Calibri" panose="020F0502020204030204" pitchFamily="34" charset="0"/>
                <a:cs typeface="Arial"/>
                <a:sym typeface="Arial"/>
              </a:rPr>
              <a:t> </a:t>
            </a:r>
            <a:r>
              <a:rPr lang="en-US" sz="2532"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532" b="1" i="1" dirty="0">
                <a:solidFill>
                  <a:srgbClr val="A1EFFF">
                    <a:lumMod val="10000"/>
                  </a:srgbClr>
                </a:solidFill>
                <a:latin typeface="Times New Roman" panose="02020603050405020304" pitchFamily="18" charset="0"/>
                <a:ea typeface="Calibri" panose="020F0502020204030204" pitchFamily="34" charset="0"/>
                <a:cs typeface="Arial"/>
                <a:sym typeface="Arial"/>
              </a:rPr>
              <a:t>,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n</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hận các chế độ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đầy đủ, kịp thời, thuận tiện;</a:t>
            </a:r>
            <a:endParaRPr lang="en-US" sz="2532" b="1" dirty="0">
              <a:solidFill>
                <a:srgbClr val="A1EFFF">
                  <a:lumMod val="10000"/>
                </a:srgbClr>
              </a:solidFill>
              <a:latin typeface="Arial"/>
              <a:cs typeface="Arial"/>
              <a:sym typeface="Arial"/>
            </a:endParaRPr>
          </a:p>
        </p:txBody>
      </p:sp>
      <p:sp>
        <p:nvSpPr>
          <p:cNvPr id="5" name="Rectangle 4"/>
          <p:cNvSpPr/>
          <p:nvPr/>
        </p:nvSpPr>
        <p:spPr>
          <a:xfrm>
            <a:off x="2241551" y="2013875"/>
            <a:ext cx="10048480" cy="4809650"/>
          </a:xfrm>
          <a:prstGeom prst="rect">
            <a:avLst/>
          </a:prstGeom>
        </p:spPr>
        <p:txBody>
          <a:bodyPr wrap="square">
            <a:spAutoFit/>
          </a:bodyPr>
          <a:lstStyle/>
          <a:p>
            <a:pPr algn="just" defTabSz="1286469" rtl="0">
              <a:spcBef>
                <a:spcPts val="844"/>
              </a:spcBef>
              <a:spcAft>
                <a:spcPts val="844"/>
              </a:spcAft>
              <a:buClr>
                <a:srgbClr val="000000"/>
              </a:buClr>
            </a:pPr>
            <a:r>
              <a:rPr lang="en-US" sz="2532" b="1" i="1" dirty="0">
                <a:solidFill>
                  <a:srgbClr val="FF0000"/>
                </a:solidFill>
                <a:latin typeface="Times New Roman" panose="02020603050405020304" pitchFamily="18" charset="0"/>
                <a:ea typeface="Calibri" panose="020F0502020204030204" pitchFamily="34" charset="0"/>
                <a:cs typeface="Arial"/>
                <a:sym typeface="Arial"/>
              </a:rPr>
              <a:t>Hai </a:t>
            </a:r>
            <a:r>
              <a:rPr lang="en-US" sz="2532"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532" b="1" i="1" dirty="0">
                <a:solidFill>
                  <a:srgbClr val="FF0000"/>
                </a:solidFill>
                <a:latin typeface="Times New Roman" panose="02020603050405020304" pitchFamily="18" charset="0"/>
                <a:ea typeface="Calibri" panose="020F0502020204030204" pitchFamily="34" charset="0"/>
                <a:cs typeface="Arial"/>
                <a:sym typeface="Arial"/>
              </a:rPr>
              <a:t>,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h</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ưởng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BHYT </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trong trường hợp</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a:t>
            </a:r>
          </a:p>
          <a:p>
            <a:pPr algn="just" defTabSz="1286469" rtl="0">
              <a:spcBef>
                <a:spcPts val="844"/>
              </a:spcBef>
              <a:spcAft>
                <a:spcPts val="844"/>
              </a:spcAft>
              <a:buClr>
                <a:srgbClr val="000000"/>
              </a:buClr>
            </a:pP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 Đ</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ang hưởng lương hưu; nghỉ việc hưởng trợ cấp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TNLĐ</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BNN</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hằng tháng; </a:t>
            </a:r>
            <a:endPar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endParaRPr>
          </a:p>
          <a:p>
            <a:pPr algn="just" defTabSz="1286469" rtl="0">
              <a:spcBef>
                <a:spcPts val="844"/>
              </a:spcBef>
              <a:spcAft>
                <a:spcPts val="844"/>
              </a:spcAft>
              <a:buClr>
                <a:srgbClr val="000000"/>
              </a:buClr>
            </a:pP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 T</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rong thời gian nghỉ việc hưởng chế độ thai sản từ 14 ngày làm việc trở lên trong tháng; </a:t>
            </a:r>
            <a:endPar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endParaRPr>
          </a:p>
          <a:p>
            <a:pPr algn="just" defTabSz="1286469" rtl="0">
              <a:spcBef>
                <a:spcPts val="844"/>
              </a:spcBef>
              <a:spcAft>
                <a:spcPts val="844"/>
              </a:spcAft>
              <a:buClr>
                <a:srgbClr val="000000"/>
              </a:buClr>
            </a:pP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 T</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rong thời gian nghỉ việc hưởng chế độ ốm đau từ 14 ngày làm việc trở lên trong tháng hoặc nghỉ việc hưởng trợ cấp ốm đau đối với </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NLĐ </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bị mắc bệnh thuộc danh mục bệnh cần chữa trị dài ngày do Bộ trưởng Bộ Y tế ban hành; </a:t>
            </a:r>
            <a:endPar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endParaRPr>
          </a:p>
          <a:p>
            <a:pPr algn="just" defTabSz="1286469" rtl="0">
              <a:spcBef>
                <a:spcPts val="844"/>
              </a:spcBef>
              <a:spcAft>
                <a:spcPts val="844"/>
              </a:spcAft>
              <a:buClr>
                <a:srgbClr val="000000"/>
              </a:buClr>
            </a:pP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 Đ</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ang hưởng </a:t>
            </a:r>
            <a:r>
              <a:rPr lang="en-US" sz="2532" b="1" dirty="0" err="1">
                <a:solidFill>
                  <a:srgbClr val="A1EFFF">
                    <a:lumMod val="10000"/>
                  </a:srgbClr>
                </a:solidFill>
                <a:latin typeface="Times New Roman" panose="02020603050405020304" pitchFamily="18" charset="0"/>
                <a:ea typeface="Calibri" panose="020F0502020204030204" pitchFamily="34" charset="0"/>
                <a:cs typeface="Arial"/>
                <a:sym typeface="Arial"/>
              </a:rPr>
              <a:t>chế</a:t>
            </a:r>
            <a:r>
              <a:rPr lang="en-US"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a:t>
            </a:r>
            <a:r>
              <a:rPr lang="en-US" sz="2532" b="1" dirty="0" err="1">
                <a:solidFill>
                  <a:srgbClr val="A1EFFF">
                    <a:lumMod val="10000"/>
                  </a:srgbClr>
                </a:solidFill>
                <a:latin typeface="Times New Roman" panose="02020603050405020304" pitchFamily="18" charset="0"/>
                <a:ea typeface="Calibri" panose="020F0502020204030204" pitchFamily="34" charset="0"/>
                <a:cs typeface="Arial"/>
                <a:sym typeface="Arial"/>
              </a:rPr>
              <a:t>độ</a:t>
            </a:r>
            <a:r>
              <a:rPr lang="vi-VN" sz="2532" b="1" dirty="0">
                <a:solidFill>
                  <a:srgbClr val="A1EFFF">
                    <a:lumMod val="10000"/>
                  </a:srgbClr>
                </a:solidFill>
                <a:latin typeface="Times New Roman" panose="02020603050405020304" pitchFamily="18" charset="0"/>
                <a:ea typeface="Calibri" panose="020F0502020204030204" pitchFamily="34" charset="0"/>
                <a:cs typeface="Arial"/>
                <a:sym typeface="Arial"/>
              </a:rPr>
              <a:t> quy định tại Điều 23 của Luật này</a:t>
            </a:r>
            <a:endParaRPr lang="en-US" sz="2532" b="1" dirty="0">
              <a:solidFill>
                <a:srgbClr val="A1EFFF">
                  <a:lumMod val="10000"/>
                </a:srgbClr>
              </a:solidFill>
              <a:latin typeface="Arial"/>
              <a:cs typeface="Arial"/>
              <a:sym typeface="Arial"/>
            </a:endParaRPr>
          </a:p>
        </p:txBody>
      </p:sp>
    </p:spTree>
    <p:extLst>
      <p:ext uri="{BB962C8B-B14F-4D97-AF65-F5344CB8AC3E}">
        <p14:creationId xmlns:p14="http://schemas.microsoft.com/office/powerpoint/2010/main" val="2857812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302330"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8</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Quy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định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biệt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rõ</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hơn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thụ</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chế</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730539" y="1225141"/>
            <a:ext cx="9370856" cy="2257669"/>
          </a:xfrm>
          <a:prstGeom prst="rect">
            <a:avLst/>
          </a:prstGeom>
        </p:spPr>
        <p:txBody>
          <a:bodyPr wrap="square">
            <a:spAutoFit/>
          </a:bodyPr>
          <a:lstStyle/>
          <a:p>
            <a:pPr algn="just" defTabSz="1286469" rtl="0">
              <a:buClr>
                <a:srgbClr val="000000"/>
              </a:buClr>
            </a:pPr>
            <a:r>
              <a:rPr lang="en-US" sz="2814" b="1" i="1" dirty="0">
                <a:solidFill>
                  <a:srgbClr val="FF0000"/>
                </a:solidFill>
                <a:latin typeface="Times New Roman" panose="02020603050405020304" pitchFamily="18" charset="0"/>
                <a:ea typeface="Calibri" panose="020F0502020204030204" pitchFamily="34" charset="0"/>
                <a:cs typeface="Arial"/>
                <a:sym typeface="Arial"/>
              </a:rPr>
              <a:t>Ba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Được thanh toán phí giám định y khoa đối với trường hợp không do người sử dụng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LĐ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giới thiệu đi khám giám định mức suy giảm khả năng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LĐ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mà kết quả giám định y khoa đủ điều kiện để hưởng chế độ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theo quy định của Luật này;</a:t>
            </a:r>
            <a:endParaRPr lang="en-US" sz="2814" b="1" dirty="0">
              <a:solidFill>
                <a:srgbClr val="A1EFFF">
                  <a:lumMod val="10000"/>
                </a:srgbClr>
              </a:solidFill>
              <a:latin typeface="Arial"/>
              <a:cs typeface="Arial"/>
              <a:sym typeface="Arial"/>
            </a:endParaRPr>
          </a:p>
        </p:txBody>
      </p:sp>
      <p:sp>
        <p:nvSpPr>
          <p:cNvPr id="4" name="Rectangle 3"/>
          <p:cNvSpPr/>
          <p:nvPr/>
        </p:nvSpPr>
        <p:spPr>
          <a:xfrm>
            <a:off x="2770738" y="3796179"/>
            <a:ext cx="9330657" cy="2690737"/>
          </a:xfrm>
          <a:prstGeom prst="rect">
            <a:avLst/>
          </a:prstGeom>
        </p:spPr>
        <p:txBody>
          <a:bodyPr wrap="square">
            <a:spAutoFit/>
          </a:bodyPr>
          <a:lstStyle/>
          <a:p>
            <a:pPr algn="just" defTabSz="1286469" rtl="0">
              <a:buClr>
                <a:srgbClr val="000000"/>
              </a:buClr>
            </a:pP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Bốn</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A1EFFF">
                    <a:lumMod val="10000"/>
                  </a:srgbClr>
                </a:solidFill>
                <a:latin typeface="Times New Roman" panose="02020603050405020304" pitchFamily="18" charset="0"/>
                <a:ea typeface="Calibri" panose="020F0502020204030204" pitchFamily="34" charset="0"/>
                <a:cs typeface="Arial"/>
                <a:sym typeface="Arial"/>
              </a:rPr>
              <a:t>,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Ủy quyền bằng văn bản cho người khác thực hiện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 Trường hợp ủy quyền nhận lương hưu, trợ cấp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và chế độ khác theo quy định của Luật này thì văn bản ủy quyền có </a:t>
            </a:r>
            <a:r>
              <a:rPr lang="vi-VN" sz="2814" b="1" u="sng" dirty="0">
                <a:solidFill>
                  <a:srgbClr val="A1EFFF">
                    <a:lumMod val="10000"/>
                  </a:srgbClr>
                </a:solidFill>
                <a:latin typeface="Times New Roman" panose="02020603050405020304" pitchFamily="18" charset="0"/>
                <a:ea typeface="Calibri" panose="020F0502020204030204" pitchFamily="34" charset="0"/>
                <a:cs typeface="Arial"/>
                <a:sym typeface="Arial"/>
              </a:rPr>
              <a:t>hiệu lực tối đa là 12 tháng kể từ ngày xác lập việc ủy quyền</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 Văn bản ủy quyền phải được chứng thực theo quy định của pháp luật về chứng thực;</a:t>
            </a:r>
            <a:endParaRPr lang="en-US" sz="2814" b="1" dirty="0">
              <a:solidFill>
                <a:srgbClr val="A1EFFF">
                  <a:lumMod val="10000"/>
                </a:srgbClr>
              </a:solidFill>
              <a:latin typeface="Arial"/>
              <a:cs typeface="Arial"/>
              <a:sym typeface="Arial"/>
            </a:endParaRPr>
          </a:p>
        </p:txBody>
      </p:sp>
      <p:sp>
        <p:nvSpPr>
          <p:cNvPr id="5" name="Rectangle 4"/>
          <p:cNvSpPr/>
          <p:nvPr/>
        </p:nvSpPr>
        <p:spPr>
          <a:xfrm>
            <a:off x="2851150" y="342900"/>
            <a:ext cx="8965367" cy="568617"/>
          </a:xfrm>
          <a:prstGeom prst="rect">
            <a:avLst/>
          </a:prstGeom>
        </p:spPr>
        <p:txBody>
          <a:bodyPr wrap="square">
            <a:spAutoFit/>
          </a:bodyPr>
          <a:lstStyle/>
          <a:p>
            <a:pPr algn="just" defTabSz="1286469" rtl="0">
              <a:buClr>
                <a:srgbClr val="000000"/>
              </a:buClr>
            </a:pPr>
            <a:r>
              <a:rPr lang="en-US" sz="3095" b="1" dirty="0">
                <a:solidFill>
                  <a:srgbClr val="0000CC"/>
                </a:solidFill>
                <a:latin typeface="Times New Roman" panose="02020603050405020304" pitchFamily="18" charset="0"/>
                <a:ea typeface="Calibri" panose="020F0502020204030204" pitchFamily="34" charset="0"/>
                <a:cs typeface="Arial"/>
                <a:sym typeface="Arial"/>
              </a:rPr>
              <a:t>8.1.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Quyền</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của</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người</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thụ</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hưởng</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tt</a:t>
            </a:r>
            <a:r>
              <a:rPr lang="en-US" sz="3095" b="1" dirty="0">
                <a:solidFill>
                  <a:srgbClr val="0000CC"/>
                </a:solidFill>
                <a:latin typeface="Times New Roman" panose="02020603050405020304" pitchFamily="18" charset="0"/>
                <a:ea typeface="Calibri" panose="020F0502020204030204" pitchFamily="34" charset="0"/>
                <a:cs typeface="Arial"/>
                <a:sym typeface="Arial"/>
              </a:rPr>
              <a:t>)</a:t>
            </a:r>
            <a:r>
              <a:rPr lang="en-US" sz="3095" b="1" dirty="0">
                <a:solidFill>
                  <a:srgbClr val="0000CC"/>
                </a:solidFill>
                <a:latin typeface="Times New Roman" panose="02020603050405020304" pitchFamily="18" charset="0"/>
                <a:ea typeface="Times New Roman" panose="02020603050405020304" pitchFamily="18" charset="0"/>
                <a:cs typeface="Arial"/>
                <a:sym typeface="Arial"/>
              </a:rPr>
              <a:t>:</a:t>
            </a:r>
            <a:endParaRPr lang="en-US" sz="3095" b="1" dirty="0">
              <a:solidFill>
                <a:srgbClr val="0000CC"/>
              </a:solidFill>
              <a:latin typeface="Arial"/>
              <a:cs typeface="Arial"/>
              <a:sym typeface="Arial"/>
            </a:endParaRPr>
          </a:p>
        </p:txBody>
      </p:sp>
    </p:spTree>
    <p:extLst>
      <p:ext uri="{BB962C8B-B14F-4D97-AF65-F5344CB8AC3E}">
        <p14:creationId xmlns:p14="http://schemas.microsoft.com/office/powerpoint/2010/main" val="301546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302330"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8</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Quy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định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biệt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rõ</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hơn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thụ</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chế</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706642" y="342900"/>
            <a:ext cx="8965367" cy="568617"/>
          </a:xfrm>
          <a:prstGeom prst="rect">
            <a:avLst/>
          </a:prstGeom>
        </p:spPr>
        <p:txBody>
          <a:bodyPr wrap="square">
            <a:spAutoFit/>
          </a:bodyPr>
          <a:lstStyle/>
          <a:p>
            <a:pPr algn="just" defTabSz="1286469" rtl="0">
              <a:buClr>
                <a:srgbClr val="000000"/>
              </a:buClr>
            </a:pPr>
            <a:r>
              <a:rPr lang="en-US" sz="3095" b="1" dirty="0">
                <a:solidFill>
                  <a:srgbClr val="0000CC"/>
                </a:solidFill>
                <a:latin typeface="Times New Roman" panose="02020603050405020304" pitchFamily="18" charset="0"/>
                <a:ea typeface="Calibri" panose="020F0502020204030204" pitchFamily="34" charset="0"/>
                <a:cs typeface="Arial"/>
                <a:sym typeface="Arial"/>
              </a:rPr>
              <a:t>8.1.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Quyền</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của</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người</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thụ</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hưởng</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tt</a:t>
            </a:r>
            <a:r>
              <a:rPr lang="en-US" sz="3095" b="1" dirty="0">
                <a:solidFill>
                  <a:srgbClr val="0000CC"/>
                </a:solidFill>
                <a:latin typeface="Times New Roman" panose="02020603050405020304" pitchFamily="18" charset="0"/>
                <a:ea typeface="Calibri" panose="020F0502020204030204" pitchFamily="34" charset="0"/>
                <a:cs typeface="Arial"/>
                <a:sym typeface="Arial"/>
              </a:rPr>
              <a:t>)</a:t>
            </a:r>
            <a:r>
              <a:rPr lang="en-US" sz="3095" b="1" dirty="0">
                <a:solidFill>
                  <a:srgbClr val="0000CC"/>
                </a:solidFill>
                <a:latin typeface="Times New Roman" panose="02020603050405020304" pitchFamily="18" charset="0"/>
                <a:ea typeface="Times New Roman" panose="02020603050405020304" pitchFamily="18" charset="0"/>
                <a:cs typeface="Arial"/>
                <a:sym typeface="Arial"/>
              </a:rPr>
              <a:t>:</a:t>
            </a:r>
            <a:endParaRPr lang="en-US" sz="3095" b="1" dirty="0">
              <a:solidFill>
                <a:srgbClr val="0000CC"/>
              </a:solidFill>
              <a:latin typeface="Arial"/>
              <a:cs typeface="Arial"/>
              <a:sym typeface="Arial"/>
            </a:endParaRPr>
          </a:p>
        </p:txBody>
      </p:sp>
      <p:sp>
        <p:nvSpPr>
          <p:cNvPr id="4" name="Rectangle 3"/>
          <p:cNvSpPr/>
          <p:nvPr/>
        </p:nvSpPr>
        <p:spPr>
          <a:xfrm>
            <a:off x="2587281" y="1390204"/>
            <a:ext cx="9425231" cy="3339247"/>
          </a:xfrm>
          <a:prstGeom prst="rect">
            <a:avLst/>
          </a:prstGeom>
        </p:spPr>
        <p:txBody>
          <a:bodyPr wrap="square">
            <a:spAutoFit/>
          </a:bodyPr>
          <a:lstStyle/>
          <a:p>
            <a:pPr algn="just" defTabSz="1286469" rtl="0">
              <a:buClr>
                <a:srgbClr val="000000"/>
              </a:buClr>
            </a:pP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Năm</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Đối với người từ đủ 80 tuổi trở lên nếu có nhu cầu thì được cơ quan </a:t>
            </a:r>
            <a:r>
              <a:rPr lang="en-US"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hoặc tổ chức dịch vụ được cơ quan </a:t>
            </a:r>
            <a:r>
              <a:rPr lang="en-US"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ủy quyền thực hiện việc chi trả lương hưu, trợ cấp </a:t>
            </a:r>
            <a:r>
              <a:rPr lang="en-US"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tại nơi cư trú trên lãnh thổ Việt Nam</a:t>
            </a:r>
            <a:r>
              <a:rPr lang="vi-VN" sz="2814" b="1" dirty="0" smtClean="0">
                <a:solidFill>
                  <a:srgbClr val="CFD9E1">
                    <a:lumMod val="10000"/>
                  </a:srgbClr>
                </a:solidFill>
                <a:latin typeface="Times New Roman" panose="02020603050405020304" pitchFamily="18" charset="0"/>
                <a:ea typeface="Calibri" panose="020F0502020204030204" pitchFamily="34" charset="0"/>
                <a:cs typeface="Arial"/>
                <a:sym typeface="Arial"/>
              </a:rPr>
              <a:t>;</a:t>
            </a:r>
            <a:endParaRPr lang="en-US" sz="2814" b="1" dirty="0" smtClean="0">
              <a:solidFill>
                <a:srgbClr val="CFD9E1">
                  <a:lumMod val="10000"/>
                </a:srgbClr>
              </a:solidFill>
              <a:latin typeface="Times New Roman" panose="02020603050405020304" pitchFamily="18" charset="0"/>
              <a:ea typeface="Calibri" panose="020F0502020204030204" pitchFamily="34" charset="0"/>
              <a:cs typeface="Arial"/>
              <a:sym typeface="Arial"/>
            </a:endParaRPr>
          </a:p>
          <a:p>
            <a:pPr algn="just" defTabSz="1286469" rtl="0">
              <a:buClr>
                <a:srgbClr val="000000"/>
              </a:buClr>
            </a:pPr>
            <a:endParaRPr lang="en-US" sz="1400" b="1" i="1" dirty="0" smtClean="0">
              <a:solidFill>
                <a:srgbClr val="FF0000"/>
              </a:solidFill>
              <a:latin typeface="Times New Roman" panose="02020603050405020304" pitchFamily="18" charset="0"/>
              <a:ea typeface="Calibri" panose="020F0502020204030204" pitchFamily="34" charset="0"/>
              <a:cs typeface="Arial"/>
              <a:sym typeface="Arial"/>
            </a:endParaRPr>
          </a:p>
          <a:p>
            <a:pPr algn="just" defTabSz="1286469" rtl="0">
              <a:buClr>
                <a:srgbClr val="000000"/>
              </a:buClr>
            </a:pPr>
            <a:r>
              <a:rPr lang="en-US" sz="2814" b="1" i="1" dirty="0" err="1" smtClean="0">
                <a:solidFill>
                  <a:srgbClr val="FF0000"/>
                </a:solidFill>
                <a:latin typeface="Times New Roman" panose="02020603050405020304" pitchFamily="18" charset="0"/>
                <a:ea typeface="Calibri" panose="020F0502020204030204" pitchFamily="34" charset="0"/>
                <a:cs typeface="Arial"/>
                <a:sym typeface="Arial"/>
              </a:rPr>
              <a:t>Sáu</a:t>
            </a:r>
            <a:r>
              <a:rPr lang="en-US" sz="2814" b="1" i="1" dirty="0" smtClean="0">
                <a:solidFill>
                  <a:srgbClr val="FF0000"/>
                </a:solidFill>
                <a:latin typeface="Times New Roman" panose="02020603050405020304" pitchFamily="18" charset="0"/>
                <a:ea typeface="Calibri" panose="020F0502020204030204" pitchFamily="34" charset="0"/>
                <a:cs typeface="Arial"/>
                <a:sym typeface="Arial"/>
              </a:rPr>
              <a:t> </a:t>
            </a:r>
            <a:r>
              <a:rPr lang="en-US" sz="2814" b="1" i="1" dirty="0" err="1" smtClean="0">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smtClean="0">
                <a:solidFill>
                  <a:srgbClr val="FF0000"/>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Được</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cơ</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quan</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BHXH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định</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kỳ</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hằng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tháng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cung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cấp</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thông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tin v/v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hưởng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chế</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độ</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BHXH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thông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qua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phương</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tiện</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điện</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 </a:t>
            </a:r>
            <a:r>
              <a:rPr lang="en-US" sz="2814" b="1" dirty="0" err="1" smtClean="0">
                <a:solidFill>
                  <a:schemeClr val="tx1"/>
                </a:solidFill>
                <a:latin typeface="Times New Roman" panose="02020603050405020304" pitchFamily="18" charset="0"/>
                <a:ea typeface="Calibri" panose="020F0502020204030204" pitchFamily="34" charset="0"/>
                <a:cs typeface="Arial"/>
                <a:sym typeface="Arial"/>
              </a:rPr>
              <a:t>tử</a:t>
            </a:r>
            <a:r>
              <a:rPr lang="en-US" sz="2814" b="1" dirty="0" smtClean="0">
                <a:solidFill>
                  <a:schemeClr val="tx1"/>
                </a:solidFill>
                <a:latin typeface="Times New Roman" panose="02020603050405020304" pitchFamily="18" charset="0"/>
                <a:ea typeface="Calibri" panose="020F0502020204030204" pitchFamily="34" charset="0"/>
                <a:cs typeface="Arial"/>
                <a:sym typeface="Arial"/>
              </a:rPr>
              <a:t>…</a:t>
            </a:r>
            <a:endParaRPr lang="en-US" sz="2814" b="1" dirty="0">
              <a:solidFill>
                <a:schemeClr val="tx1"/>
              </a:solidFill>
              <a:latin typeface="Times New Roman" panose="02020603050405020304" pitchFamily="18" charset="0"/>
              <a:ea typeface="Calibri" panose="020F0502020204030204" pitchFamily="34" charset="0"/>
              <a:cs typeface="Arial"/>
              <a:sym typeface="Arial"/>
            </a:endParaRPr>
          </a:p>
        </p:txBody>
      </p:sp>
      <p:sp>
        <p:nvSpPr>
          <p:cNvPr id="5" name="Rectangle 4"/>
          <p:cNvSpPr/>
          <p:nvPr/>
        </p:nvSpPr>
        <p:spPr>
          <a:xfrm>
            <a:off x="2706642" y="4728904"/>
            <a:ext cx="9367408" cy="958468"/>
          </a:xfrm>
          <a:prstGeom prst="rect">
            <a:avLst/>
          </a:prstGeom>
        </p:spPr>
        <p:txBody>
          <a:bodyPr wrap="square">
            <a:spAutoFit/>
          </a:bodyPr>
          <a:lstStyle/>
          <a:p>
            <a:pPr algn="l" defTabSz="1286469" rtl="0">
              <a:buClr>
                <a:srgbClr val="000000"/>
              </a:buClr>
            </a:pPr>
            <a:r>
              <a:rPr lang="en-US" sz="2814" b="1" i="1" spc="-56" dirty="0" err="1" smtClean="0">
                <a:solidFill>
                  <a:srgbClr val="FF0000"/>
                </a:solidFill>
                <a:latin typeface="Times New Roman" panose="02020603050405020304" pitchFamily="18" charset="0"/>
                <a:ea typeface="Calibri" panose="020F0502020204030204" pitchFamily="34" charset="0"/>
                <a:cs typeface="Arial"/>
                <a:sym typeface="Arial"/>
              </a:rPr>
              <a:t>Bảy</a:t>
            </a:r>
            <a:r>
              <a:rPr lang="en-US" sz="2814" b="1" i="1" spc="-56" dirty="0" smtClean="0">
                <a:solidFill>
                  <a:srgbClr val="FF0000"/>
                </a:solidFill>
                <a:latin typeface="Times New Roman" panose="02020603050405020304" pitchFamily="18" charset="0"/>
                <a:ea typeface="Calibri" panose="020F0502020204030204" pitchFamily="34" charset="0"/>
                <a:cs typeface="Arial"/>
                <a:sym typeface="Arial"/>
              </a:rPr>
              <a:t> </a:t>
            </a:r>
            <a:r>
              <a:rPr lang="en-US" sz="2814" b="1" i="1" spc="-56"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spc="-56" dirty="0">
                <a:solidFill>
                  <a:srgbClr val="FF0000"/>
                </a:solidFill>
                <a:latin typeface="Times New Roman" panose="02020603050405020304" pitchFamily="18" charset="0"/>
                <a:ea typeface="Calibri" panose="020F0502020204030204" pitchFamily="34" charset="0"/>
                <a:cs typeface="Arial"/>
                <a:sym typeface="Arial"/>
              </a:rPr>
              <a:t>, </a:t>
            </a:r>
            <a:r>
              <a:rPr lang="vi-VN" sz="2814" b="1" spc="-56" dirty="0">
                <a:solidFill>
                  <a:srgbClr val="CFD9E1">
                    <a:lumMod val="10000"/>
                  </a:srgbClr>
                </a:solidFill>
                <a:latin typeface="Times New Roman" panose="02020603050405020304" pitchFamily="18" charset="0"/>
                <a:ea typeface="Calibri" panose="020F0502020204030204" pitchFamily="34" charset="0"/>
                <a:cs typeface="Arial"/>
                <a:sym typeface="Arial"/>
              </a:rPr>
              <a:t>Khiếu nại, tố cáo và khởi kiện về bảo hiểm xã hội theo quy định của pháp luật;</a:t>
            </a:r>
            <a:endParaRPr lang="en-US" sz="2814" b="1" dirty="0">
              <a:solidFill>
                <a:srgbClr val="CFD9E1">
                  <a:lumMod val="10000"/>
                </a:srgbClr>
              </a:solidFill>
              <a:latin typeface="Arial"/>
              <a:cs typeface="Arial"/>
              <a:sym typeface="Arial"/>
            </a:endParaRPr>
          </a:p>
        </p:txBody>
      </p:sp>
      <p:sp>
        <p:nvSpPr>
          <p:cNvPr id="6" name="Rectangle 5"/>
          <p:cNvSpPr/>
          <p:nvPr/>
        </p:nvSpPr>
        <p:spPr>
          <a:xfrm>
            <a:off x="2706642" y="5905500"/>
            <a:ext cx="8996062" cy="525400"/>
          </a:xfrm>
          <a:prstGeom prst="rect">
            <a:avLst/>
          </a:prstGeom>
        </p:spPr>
        <p:txBody>
          <a:bodyPr wrap="square">
            <a:spAutoFit/>
          </a:bodyPr>
          <a:lstStyle/>
          <a:p>
            <a:pPr algn="l" defTabSz="1286469" rtl="0">
              <a:buClr>
                <a:srgbClr val="000000"/>
              </a:buClr>
            </a:pPr>
            <a:r>
              <a:rPr lang="en-US" sz="2814" b="1" i="1" dirty="0" err="1" smtClean="0">
                <a:solidFill>
                  <a:srgbClr val="FF0000"/>
                </a:solidFill>
                <a:latin typeface="Times New Roman" panose="02020603050405020304" pitchFamily="18" charset="0"/>
                <a:ea typeface="Calibri" panose="020F0502020204030204" pitchFamily="34" charset="0"/>
                <a:cs typeface="Arial"/>
                <a:sym typeface="Arial"/>
              </a:rPr>
              <a:t>Tám</a:t>
            </a:r>
            <a:r>
              <a:rPr lang="en-US" sz="2814" b="1" i="1" dirty="0" smtClean="0">
                <a:solidFill>
                  <a:srgbClr val="FF0000"/>
                </a:solidFill>
                <a:latin typeface="Times New Roman" panose="02020603050405020304" pitchFamily="18" charset="0"/>
                <a:ea typeface="Calibri" panose="020F0502020204030204" pitchFamily="34" charset="0"/>
                <a:cs typeface="Arial"/>
                <a:sym typeface="Arial"/>
              </a:rPr>
              <a:t>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Từ chối hưởng chế độ </a:t>
            </a:r>
            <a:r>
              <a:rPr lang="en-US"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BHXH</a:t>
            </a:r>
            <a:r>
              <a:rPr lang="vi-VN" sz="2814" b="1" dirty="0">
                <a:solidFill>
                  <a:srgbClr val="CFD9E1">
                    <a:lumMod val="10000"/>
                  </a:srgbClr>
                </a:solidFill>
                <a:latin typeface="Times New Roman" panose="02020603050405020304" pitchFamily="18" charset="0"/>
                <a:ea typeface="Calibri" panose="020F0502020204030204" pitchFamily="34" charset="0"/>
                <a:cs typeface="Arial"/>
                <a:sym typeface="Arial"/>
              </a:rPr>
              <a:t>.</a:t>
            </a:r>
            <a:endParaRPr lang="en-US" sz="2814" b="1" dirty="0">
              <a:solidFill>
                <a:srgbClr val="CFD9E1">
                  <a:lumMod val="10000"/>
                </a:srgbClr>
              </a:solidFill>
              <a:latin typeface="Arial"/>
              <a:cs typeface="Arial"/>
              <a:sym typeface="Arial"/>
            </a:endParaRPr>
          </a:p>
        </p:txBody>
      </p:sp>
    </p:spTree>
    <p:extLst>
      <p:ext uri="{BB962C8B-B14F-4D97-AF65-F5344CB8AC3E}">
        <p14:creationId xmlns:p14="http://schemas.microsoft.com/office/powerpoint/2010/main" val="3978917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302330"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8</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Quy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định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biệt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rõ</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hơn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tham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thụ</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chế</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774950" y="266700"/>
            <a:ext cx="8965367" cy="568617"/>
          </a:xfrm>
          <a:prstGeom prst="rect">
            <a:avLst/>
          </a:prstGeom>
        </p:spPr>
        <p:txBody>
          <a:bodyPr wrap="square">
            <a:spAutoFit/>
          </a:bodyPr>
          <a:lstStyle/>
          <a:p>
            <a:pPr algn="just" defTabSz="1286469" rtl="0">
              <a:buClr>
                <a:srgbClr val="000000"/>
              </a:buClr>
            </a:pPr>
            <a:r>
              <a:rPr lang="en-US" sz="3095" b="1" dirty="0">
                <a:solidFill>
                  <a:srgbClr val="0000CC"/>
                </a:solidFill>
                <a:latin typeface="Times New Roman" panose="02020603050405020304" pitchFamily="18" charset="0"/>
                <a:ea typeface="Calibri" panose="020F0502020204030204" pitchFamily="34" charset="0"/>
                <a:cs typeface="Arial"/>
                <a:sym typeface="Arial"/>
              </a:rPr>
              <a:t>8.2.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Trách</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nhiệm</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của</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người</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thụ</a:t>
            </a:r>
            <a:r>
              <a:rPr lang="en-US" sz="3095" b="1" dirty="0">
                <a:solidFill>
                  <a:srgbClr val="0000CC"/>
                </a:solidFill>
                <a:latin typeface="Times New Roman" panose="02020603050405020304" pitchFamily="18" charset="0"/>
                <a:ea typeface="Calibri" panose="020F0502020204030204" pitchFamily="34" charset="0"/>
                <a:cs typeface="Arial"/>
                <a:sym typeface="Arial"/>
              </a:rPr>
              <a:t> </a:t>
            </a:r>
            <a:r>
              <a:rPr lang="en-US" sz="3095" b="1" dirty="0" err="1">
                <a:solidFill>
                  <a:srgbClr val="0000CC"/>
                </a:solidFill>
                <a:latin typeface="Times New Roman" panose="02020603050405020304" pitchFamily="18" charset="0"/>
                <a:ea typeface="Calibri" panose="020F0502020204030204" pitchFamily="34" charset="0"/>
                <a:cs typeface="Arial"/>
                <a:sym typeface="Arial"/>
              </a:rPr>
              <a:t>hưởng</a:t>
            </a:r>
            <a:r>
              <a:rPr lang="en-US" sz="3095" b="1" dirty="0">
                <a:solidFill>
                  <a:srgbClr val="0000CC"/>
                </a:solidFill>
                <a:latin typeface="Times New Roman" panose="02020603050405020304" pitchFamily="18" charset="0"/>
                <a:ea typeface="Times New Roman" panose="02020603050405020304" pitchFamily="18" charset="0"/>
                <a:cs typeface="Arial"/>
                <a:sym typeface="Arial"/>
              </a:rPr>
              <a:t>:</a:t>
            </a:r>
            <a:endParaRPr lang="en-US" sz="3095" b="1" dirty="0">
              <a:solidFill>
                <a:srgbClr val="0000CC"/>
              </a:solidFill>
              <a:latin typeface="Arial"/>
              <a:cs typeface="Arial"/>
              <a:sym typeface="Arial"/>
            </a:endParaRPr>
          </a:p>
        </p:txBody>
      </p:sp>
      <p:sp>
        <p:nvSpPr>
          <p:cNvPr id="4" name="Rectangle 3"/>
          <p:cNvSpPr/>
          <p:nvPr/>
        </p:nvSpPr>
        <p:spPr>
          <a:xfrm>
            <a:off x="2774949" y="1100200"/>
            <a:ext cx="9166388" cy="1391535"/>
          </a:xfrm>
          <a:prstGeom prst="rect">
            <a:avLst/>
          </a:prstGeom>
        </p:spPr>
        <p:txBody>
          <a:bodyPr wrap="square">
            <a:spAutoFit/>
          </a:bodyPr>
          <a:lstStyle/>
          <a:p>
            <a:pPr algn="just" defTabSz="1286469" rtl="0">
              <a:buClr>
                <a:srgbClr val="000000"/>
              </a:buClr>
            </a:pP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Một</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a:t>
            </a:r>
            <a:r>
              <a:rPr lang="en-US" sz="2814" b="1" i="1" dirty="0">
                <a:solidFill>
                  <a:srgbClr val="0000CC"/>
                </a:solidFill>
                <a:latin typeface="Times New Roman" panose="02020603050405020304" pitchFamily="18" charset="0"/>
                <a:ea typeface="Calibri" panose="020F0502020204030204" pitchFamily="34" charset="0"/>
                <a:cs typeface="Arial"/>
                <a:sym typeface="Arial"/>
              </a:rPr>
              <a:t>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Thực hiện các quy định về trình tự, thủ tục, quy định khác về hưởng chế độ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theo quy định của Luật này và quy định khác của pháp luật có liên quan;</a:t>
            </a:r>
            <a:endPar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endParaRPr>
          </a:p>
        </p:txBody>
      </p:sp>
      <p:sp>
        <p:nvSpPr>
          <p:cNvPr id="5" name="Rectangle 4"/>
          <p:cNvSpPr/>
          <p:nvPr/>
        </p:nvSpPr>
        <p:spPr>
          <a:xfrm>
            <a:off x="2774949" y="2756445"/>
            <a:ext cx="9166388" cy="1391535"/>
          </a:xfrm>
          <a:prstGeom prst="rect">
            <a:avLst/>
          </a:prstGeom>
        </p:spPr>
        <p:txBody>
          <a:bodyPr wrap="square">
            <a:spAutoFit/>
          </a:bodyPr>
          <a:lstStyle/>
          <a:p>
            <a:pPr algn="just" defTabSz="1286469" rtl="0">
              <a:buClr>
                <a:srgbClr val="000000"/>
              </a:buClr>
            </a:pPr>
            <a:r>
              <a:rPr lang="en-US" sz="2814" b="1" i="1" dirty="0">
                <a:solidFill>
                  <a:srgbClr val="FF0000"/>
                </a:solidFill>
                <a:latin typeface="Times New Roman" panose="02020603050405020304" pitchFamily="18" charset="0"/>
                <a:ea typeface="Calibri" panose="020F0502020204030204" pitchFamily="34" charset="0"/>
                <a:cs typeface="Arial"/>
                <a:sym typeface="Arial"/>
              </a:rPr>
              <a:t>Hai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Hoàn trả tiền hưởng chế độ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khi có quyết định của cơ quan có thẩm quyền xác định việc hưởng không đúng quy định;</a:t>
            </a:r>
            <a:endParaRPr lang="en-US" sz="2814" b="1" dirty="0">
              <a:solidFill>
                <a:srgbClr val="A1EFFF">
                  <a:lumMod val="10000"/>
                </a:srgbClr>
              </a:solidFill>
              <a:latin typeface="Arial"/>
              <a:cs typeface="Arial"/>
              <a:sym typeface="Arial"/>
            </a:endParaRPr>
          </a:p>
        </p:txBody>
      </p:sp>
      <p:sp>
        <p:nvSpPr>
          <p:cNvPr id="6" name="Rectangle 5"/>
          <p:cNvSpPr/>
          <p:nvPr/>
        </p:nvSpPr>
        <p:spPr>
          <a:xfrm>
            <a:off x="2774955" y="4314398"/>
            <a:ext cx="9166382" cy="2257669"/>
          </a:xfrm>
          <a:prstGeom prst="rect">
            <a:avLst/>
          </a:prstGeom>
        </p:spPr>
        <p:txBody>
          <a:bodyPr wrap="square">
            <a:spAutoFit/>
          </a:bodyPr>
          <a:lstStyle/>
          <a:p>
            <a:pPr algn="just" defTabSz="1286469" rtl="0">
              <a:buClr>
                <a:srgbClr val="000000"/>
              </a:buClr>
            </a:pPr>
            <a:r>
              <a:rPr lang="en-US" sz="2814" b="1" i="1" dirty="0">
                <a:solidFill>
                  <a:srgbClr val="FF0000"/>
                </a:solidFill>
                <a:latin typeface="Times New Roman" panose="02020603050405020304" pitchFamily="18" charset="0"/>
                <a:ea typeface="Calibri" panose="020F0502020204030204" pitchFamily="34" charset="0"/>
                <a:cs typeface="Arial"/>
                <a:sym typeface="Arial"/>
              </a:rPr>
              <a:t>Ba </a:t>
            </a:r>
            <a:r>
              <a:rPr lang="en-US" sz="2814" b="1" i="1" dirty="0" err="1">
                <a:solidFill>
                  <a:srgbClr val="FF0000"/>
                </a:solidFill>
                <a:latin typeface="Times New Roman" panose="02020603050405020304" pitchFamily="18" charset="0"/>
                <a:ea typeface="Calibri" panose="020F0502020204030204" pitchFamily="34" charset="0"/>
                <a:cs typeface="Arial"/>
                <a:sym typeface="Arial"/>
              </a:rPr>
              <a:t>là</a:t>
            </a:r>
            <a:r>
              <a:rPr lang="en-US" sz="2814" b="1" i="1" dirty="0">
                <a:solidFill>
                  <a:srgbClr val="FF0000"/>
                </a:solidFill>
                <a:latin typeface="Times New Roman" panose="02020603050405020304" pitchFamily="18" charset="0"/>
                <a:ea typeface="Calibri" panose="020F0502020204030204" pitchFamily="34" charset="0"/>
                <a:cs typeface="Arial"/>
                <a:sym typeface="Arial"/>
              </a:rPr>
              <a:t>,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Định kỳ hằng năm, người thụ hưởng chế độ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qua tài khoản cá nhân mở tại ngân hàng có trách nhiệm phối hợp với cơ quan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hoặc tổ chức dịch vụ được cơ quan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 </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ủy quyền để thực hiện việc xác minh thông tin đủ điều kiện thụ hưởng chế độ </a:t>
            </a:r>
            <a:r>
              <a:rPr lang="en-US"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BHXH</a:t>
            </a:r>
            <a:r>
              <a:rPr lang="vi-VN" sz="2814" b="1" dirty="0">
                <a:solidFill>
                  <a:srgbClr val="A1EFFF">
                    <a:lumMod val="10000"/>
                  </a:srgbClr>
                </a:solidFill>
                <a:latin typeface="Times New Roman" panose="02020603050405020304" pitchFamily="18" charset="0"/>
                <a:ea typeface="Calibri" panose="020F0502020204030204" pitchFamily="34" charset="0"/>
                <a:cs typeface="Arial"/>
                <a:sym typeface="Arial"/>
              </a:rPr>
              <a:t>.</a:t>
            </a:r>
            <a:endParaRPr lang="en-US" sz="2814" b="1" dirty="0">
              <a:solidFill>
                <a:srgbClr val="A1EFFF">
                  <a:lumMod val="10000"/>
                </a:srgbClr>
              </a:solidFill>
              <a:latin typeface="Arial"/>
              <a:cs typeface="Arial"/>
              <a:sym typeface="Arial"/>
            </a:endParaRPr>
          </a:p>
        </p:txBody>
      </p:sp>
    </p:spTree>
    <p:extLst>
      <p:ext uri="{BB962C8B-B14F-4D97-AF65-F5344CB8AC3E}">
        <p14:creationId xmlns:p14="http://schemas.microsoft.com/office/powerpoint/2010/main" val="3693444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302330"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9</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Bổ</a:t>
            </a:r>
            <a:r>
              <a:rPr lang="en-US" sz="3200" dirty="0">
                <a:solidFill>
                  <a:srgbClr val="0000CC"/>
                </a:solidFill>
                <a:latin typeface="Times New Roman" panose="02020603050405020304" pitchFamily="18" charset="0"/>
                <a:cs typeface="Times New Roman" panose="02020603050405020304" pitchFamily="18" charset="0"/>
              </a:rPr>
              <a:t> sung </a:t>
            </a:r>
            <a:r>
              <a:rPr lang="en-US" sz="3200" dirty="0" err="1">
                <a:solidFill>
                  <a:srgbClr val="0000CC"/>
                </a:solidFill>
                <a:latin typeface="Times New Roman" panose="02020603050405020304" pitchFamily="18" charset="0"/>
                <a:cs typeface="Times New Roman" panose="02020603050405020304" pitchFamily="18" charset="0"/>
              </a:rPr>
              <a:t>trách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nhiệm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sử</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dụng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lao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động</a:t>
            </a:r>
            <a:endParaRPr lang="en-US" sz="3200" dirty="0">
              <a:solidFill>
                <a:srgbClr val="0000CC"/>
              </a:solidFill>
            </a:endParaRPr>
          </a:p>
        </p:txBody>
      </p:sp>
      <p:graphicFrame>
        <p:nvGraphicFramePr>
          <p:cNvPr id="3" name="Diagram 2"/>
          <p:cNvGraphicFramePr/>
          <p:nvPr>
            <p:extLst>
              <p:ext uri="{D42A27DB-BD31-4B8C-83A1-F6EECF244321}">
                <p14:modId xmlns:p14="http://schemas.microsoft.com/office/powerpoint/2010/main" val="812213473"/>
              </p:ext>
            </p:extLst>
          </p:nvPr>
        </p:nvGraphicFramePr>
        <p:xfrm>
          <a:off x="2089150" y="213178"/>
          <a:ext cx="103632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330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155173"/>
            <a:ext cx="2378530" cy="3124201"/>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10</a:t>
            </a:r>
            <a:br>
              <a:rPr lang="en-US" sz="5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rPr>
              <a:t>Quy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định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dịch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điện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tử</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trong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lĩnh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vực</a:t>
            </a:r>
            <a:r>
              <a:rPr lang="en-US" sz="3200" dirty="0">
                <a:solidFill>
                  <a:srgbClr val="0000CC"/>
                </a:solidFill>
                <a:latin typeface="Times New Roman" panose="02020603050405020304" pitchFamily="18" charset="0"/>
                <a:cs typeface="Times New Roman" panose="02020603050405020304" pitchFamily="18" charset="0"/>
              </a:rPr>
              <a:t> BHXH.</a:t>
            </a:r>
            <a:endParaRPr lang="en-US" sz="3200" dirty="0">
              <a:solidFill>
                <a:srgbClr val="0000CC"/>
              </a:solidFill>
            </a:endParaRPr>
          </a:p>
        </p:txBody>
      </p:sp>
      <p:sp>
        <p:nvSpPr>
          <p:cNvPr id="3" name="Rectangle 2"/>
          <p:cNvSpPr/>
          <p:nvPr/>
        </p:nvSpPr>
        <p:spPr>
          <a:xfrm>
            <a:off x="2470150" y="647700"/>
            <a:ext cx="9490140" cy="1910779"/>
          </a:xfrm>
          <a:prstGeom prst="rect">
            <a:avLst/>
          </a:prstGeom>
        </p:spPr>
        <p:txBody>
          <a:bodyPr wrap="square">
            <a:spAutoFit/>
          </a:bodyPr>
          <a:lstStyle/>
          <a:p>
            <a:pPr algn="just" defTabSz="1286469" rtl="0">
              <a:spcBef>
                <a:spcPts val="844"/>
              </a:spcBef>
              <a:spcAft>
                <a:spcPts val="844"/>
              </a:spcAft>
              <a:buClr>
                <a:srgbClr val="000000"/>
              </a:buClr>
            </a:pP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Đơn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giản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hóa</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hồ</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sơ</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thủ</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tục</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thực</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hiện</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BHXH,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giao</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dịch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điện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tử</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trong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lĩnh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vực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BHXH,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bổ</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sung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quy</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định</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về</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đánh</a:t>
            </a:r>
            <a:r>
              <a:rPr lang="en-US" sz="2954" b="1" dirty="0" smtClean="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giá</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sự</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hài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lòng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của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người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dân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đối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với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việc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tổ</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chức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thực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hiện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chính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sách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chế</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sym typeface="Arial"/>
              </a:rPr>
              <a:t>độ</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 BHXH.</a:t>
            </a:r>
            <a:endParaRPr lang="en-US" sz="2954" b="1" dirty="0">
              <a:solidFill>
                <a:srgbClr val="CFD9E1">
                  <a:lumMod val="10000"/>
                </a:srgbClr>
              </a:solidFill>
              <a:latin typeface="Arial"/>
              <a:cs typeface="Arial"/>
              <a:sym typeface="Arial"/>
            </a:endParaRPr>
          </a:p>
        </p:txBody>
      </p:sp>
      <p:sp>
        <p:nvSpPr>
          <p:cNvPr id="4" name="Tiêu đề 1">
            <a:extLst>
              <a:ext uri="{FF2B5EF4-FFF2-40B4-BE49-F238E27FC236}">
                <a16:creationId xmlns:a16="http://schemas.microsoft.com/office/drawing/2014/main" xmlns="" id="{6BED3915-85F7-49B3-A67A-855B9DE22DC2}"/>
              </a:ext>
            </a:extLst>
          </p:cNvPr>
          <p:cNvSpPr txBox="1">
            <a:spLocks/>
          </p:cNvSpPr>
          <p:nvPr/>
        </p:nvSpPr>
        <p:spPr>
          <a:xfrm>
            <a:off x="-60780" y="3526971"/>
            <a:ext cx="2378530" cy="3664857"/>
          </a:xfrm>
          <a:prstGeom prst="rect">
            <a:avLst/>
          </a:prstGeom>
          <a:solidFill>
            <a:schemeClr val="accent6">
              <a:lumMod val="40000"/>
              <a:lumOff val="60000"/>
            </a:schemeClr>
          </a:solidFill>
          <a:scene3d>
            <a:camera prst="isometricOffAxis1Right"/>
            <a:lightRig rig="threePt" dir="t"/>
          </a:scene3d>
        </p:spPr>
        <p:txBody>
          <a:bodyPr wrap="square" lIns="0" tIns="0" rIns="0" bIns="0" anchor="ctr">
            <a:normAutofit lnSpcReduction="10000"/>
          </a:bodyPr>
          <a:lstStyle>
            <a:lvl1pPr>
              <a:defRPr sz="3800" b="1" i="0">
                <a:solidFill>
                  <a:srgbClr val="1370AD"/>
                </a:solidFill>
                <a:latin typeface="Times New Roman"/>
                <a:ea typeface="+mj-ea"/>
                <a:cs typeface="Times New Roman"/>
              </a:defRPr>
            </a:lvl1pPr>
          </a:lstStyle>
          <a:p>
            <a:pPr algn="ctr">
              <a:lnSpc>
                <a:spcPct val="90000"/>
              </a:lnSpc>
            </a:pPr>
            <a:r>
              <a:rPr lang="en-US" sz="5000">
                <a:solidFill>
                  <a:srgbClr val="FF0000"/>
                </a:solidFill>
                <a:latin typeface="Times New Roman" panose="02020603050405020304" pitchFamily="18" charset="0"/>
                <a:cs typeface="Times New Roman" panose="02020603050405020304" pitchFamily="18" charset="0"/>
              </a:rPr>
              <a:t>11</a:t>
            </a:r>
            <a:br>
              <a:rPr lang="en-US" sz="5000">
                <a:solidFill>
                  <a:srgbClr val="FF0000"/>
                </a:solidFill>
                <a:latin typeface="Times New Roman" panose="02020603050405020304" pitchFamily="18" charset="0"/>
                <a:cs typeface="Times New Roman" panose="02020603050405020304" pitchFamily="18" charset="0"/>
              </a:rPr>
            </a:br>
            <a:r>
              <a:rPr lang="en-US" sz="3000">
                <a:solidFill>
                  <a:srgbClr val="FF0000"/>
                </a:solidFill>
                <a:latin typeface="Times New Roman" panose="02020603050405020304" pitchFamily="18" charset="0"/>
                <a:cs typeface="Times New Roman" panose="02020603050405020304" pitchFamily="18" charset="0"/>
              </a:rPr>
              <a:t/>
            </a:r>
            <a:br>
              <a:rPr lang="en-US" sz="3000">
                <a:solidFill>
                  <a:srgbClr val="FF0000"/>
                </a:solidFill>
                <a:latin typeface="Times New Roman" panose="02020603050405020304" pitchFamily="18" charset="0"/>
                <a:cs typeface="Times New Roman" panose="02020603050405020304" pitchFamily="18" charset="0"/>
              </a:rPr>
            </a:br>
            <a:r>
              <a:rPr lang="en-US" sz="3200">
                <a:solidFill>
                  <a:srgbClr val="0000FF"/>
                </a:solidFill>
                <a:latin typeface="Times New Roman" panose="02020603050405020304" pitchFamily="18" charset="0"/>
                <a:cs typeface="Times New Roman" panose="02020603050405020304" pitchFamily="18" charset="0"/>
              </a:rPr>
              <a:t>Quy định cụ thể về </a:t>
            </a:r>
            <a:r>
              <a:rPr lang="en-US" sz="3200">
                <a:solidFill>
                  <a:srgbClr val="FF0000"/>
                </a:solidFill>
                <a:latin typeface="Times New Roman" panose="02020603050405020304" pitchFamily="18" charset="0"/>
                <a:cs typeface="Times New Roman" panose="02020603050405020304" pitchFamily="18" charset="0"/>
              </a:rPr>
              <a:t>"mức tham chiếu" </a:t>
            </a:r>
            <a:r>
              <a:rPr lang="en-US" sz="3200">
                <a:solidFill>
                  <a:srgbClr val="0000FF"/>
                </a:solidFill>
                <a:latin typeface="Times New Roman" panose="02020603050405020304" pitchFamily="18" charset="0"/>
                <a:cs typeface="Times New Roman" panose="02020603050405020304" pitchFamily="18" charset="0"/>
              </a:rPr>
              <a:t>thay cho "mức lương cơ sở"</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335212" y="3279374"/>
            <a:ext cx="9941633" cy="3400931"/>
          </a:xfrm>
          <a:prstGeom prst="rect">
            <a:avLst/>
          </a:prstGeom>
        </p:spPr>
        <p:txBody>
          <a:bodyPr wrap="square">
            <a:spAutoFit/>
          </a:bodyPr>
          <a:lstStyle/>
          <a:p>
            <a:pPr algn="just">
              <a:spcBef>
                <a:spcPts val="600"/>
              </a:spcBef>
              <a:spcAft>
                <a:spcPts val="600"/>
              </a:spcAft>
            </a:pPr>
            <a:r>
              <a:rPr lang="en-US" sz="3000" b="1" dirty="0" err="1">
                <a:solidFill>
                  <a:srgbClr val="FF0000"/>
                </a:solidFill>
                <a:latin typeface="Times New Roman" panose="02020603050405020304" pitchFamily="18" charset="0"/>
                <a:ea typeface="Times New Roman" panose="02020603050405020304" pitchFamily="18" charset="0"/>
              </a:rPr>
              <a:t>Mức</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tham</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chiếu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là</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mức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tiền</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do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Chính</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phủ</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quyết</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định</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dùng</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để</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tính</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mức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đóng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mức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hưởng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một</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số</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chế</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độ</a:t>
            </a:r>
            <a:r>
              <a:rPr lang="en-US" sz="3000" b="1" dirty="0">
                <a:solidFill>
                  <a:schemeClr val="accent5">
                    <a:lumMod val="10000"/>
                  </a:schemeClr>
                </a:solidFill>
                <a:latin typeface="Times New Roman" panose="02020603050405020304" pitchFamily="18" charset="0"/>
                <a:ea typeface="Times New Roman" panose="02020603050405020304" pitchFamily="18" charset="0"/>
              </a:rPr>
              <a:t> BHXH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quy</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định</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trong</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Luật</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ea typeface="Times New Roman" panose="02020603050405020304" pitchFamily="18" charset="0"/>
              </a:rPr>
              <a:t>này</a:t>
            </a:r>
            <a:r>
              <a:rPr lang="en-US" sz="3000" b="1" dirty="0" smtClean="0">
                <a:solidFill>
                  <a:schemeClr val="accent5">
                    <a:lumMod val="10000"/>
                  </a:schemeClr>
                </a:solidFill>
                <a:latin typeface="Times New Roman" panose="02020603050405020304" pitchFamily="18" charset="0"/>
                <a:ea typeface="Times New Roman" panose="02020603050405020304" pitchFamily="18" charset="0"/>
              </a:rPr>
              <a:t>.</a:t>
            </a:r>
            <a:endParaRPr lang="en-US" sz="3000" b="1" dirty="0">
              <a:solidFill>
                <a:schemeClr val="accent5">
                  <a:lumMod val="10000"/>
                </a:schemeClr>
              </a:solidFill>
              <a:latin typeface="Times New Roman" panose="02020603050405020304" pitchFamily="18" charset="0"/>
              <a:ea typeface="Times New Roman" panose="02020603050405020304" pitchFamily="18" charset="0"/>
            </a:endParaRPr>
          </a:p>
          <a:p>
            <a:pPr algn="just">
              <a:spcBef>
                <a:spcPts val="600"/>
              </a:spcBef>
              <a:spcAft>
                <a:spcPts val="600"/>
              </a:spcAft>
            </a:pPr>
            <a:endParaRPr lang="en-US" sz="1500" b="1" dirty="0">
              <a:solidFill>
                <a:schemeClr val="accent5">
                  <a:lumMod val="10000"/>
                </a:schemeClr>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en-US" sz="3000" b="1" dirty="0" err="1">
                <a:solidFill>
                  <a:srgbClr val="FF0000"/>
                </a:solidFill>
                <a:latin typeface="Times New Roman" panose="02020603050405020304" pitchFamily="18" charset="0"/>
                <a:ea typeface="Times New Roman" panose="02020603050405020304" pitchFamily="18" charset="0"/>
              </a:rPr>
              <a:t>Mức</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tham</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chiếu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được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điều</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chỉnh</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trên</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cơ</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sở</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mức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tăng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của</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chỉ</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số</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giá</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tiêu</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dùng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tăng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trưởng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kinh</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tế</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phù</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hợp</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với</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khả</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năng</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của</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ngân</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sách</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nhà</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nước</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và</a:t>
            </a:r>
            <a:r>
              <a:rPr lang="en-US" sz="3000" b="1" dirty="0">
                <a:solidFill>
                  <a:schemeClr val="accent5">
                    <a:lumMod val="10000"/>
                  </a:schemeClr>
                </a:solidFill>
                <a:latin typeface="Times New Roman" panose="02020603050405020304" pitchFamily="18" charset="0"/>
                <a:ea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ea typeface="Times New Roman" panose="02020603050405020304" pitchFamily="18" charset="0"/>
              </a:rPr>
              <a:t>quỹ</a:t>
            </a:r>
            <a:r>
              <a:rPr lang="en-US" sz="3000" b="1" dirty="0">
                <a:solidFill>
                  <a:schemeClr val="accent5">
                    <a:lumMod val="10000"/>
                  </a:schemeClr>
                </a:solidFill>
                <a:latin typeface="Times New Roman" panose="02020603050405020304" pitchFamily="18" charset="0"/>
                <a:ea typeface="Times New Roman" panose="02020603050405020304" pitchFamily="18" charset="0"/>
              </a:rPr>
              <a:t> BHXH.</a:t>
            </a:r>
            <a:endParaRPr lang="en-US" sz="3000" b="1" dirty="0">
              <a:solidFill>
                <a:schemeClr val="accent5">
                  <a:lumMod val="10000"/>
                </a:schemeClr>
              </a:solidFill>
            </a:endParaRPr>
          </a:p>
        </p:txBody>
      </p:sp>
    </p:spTree>
    <p:extLst>
      <p:ext uri="{BB962C8B-B14F-4D97-AF65-F5344CB8AC3E}">
        <p14:creationId xmlns:p14="http://schemas.microsoft.com/office/powerpoint/2010/main" val="740399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FF"/>
                </a:solidFill>
                <a:latin typeface="Times New Roman" panose="02020603050405020304" pitchFamily="18" charset="0"/>
                <a:cs typeface="Times New Roman" panose="02020603050405020304" pitchFamily="18" charset="0"/>
              </a:rPr>
              <a:t>Quy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lý</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đóng</a:t>
            </a:r>
            <a:r>
              <a:rPr lang="en-US" sz="3200" dirty="0">
                <a:solidFill>
                  <a:srgbClr val="0000FF"/>
                </a:solidFill>
                <a:latin typeface="Times New Roman" panose="02020603050405020304" pitchFamily="18" charset="0"/>
                <a:cs typeface="Times New Roman" panose="02020603050405020304" pitchFamily="18" charset="0"/>
              </a:rPr>
              <a:t> BHXH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rõ</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việc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lý</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 vi </a:t>
            </a:r>
            <a:r>
              <a:rPr lang="en-US" sz="3200" dirty="0" err="1">
                <a:solidFill>
                  <a:srgbClr val="0000FF"/>
                </a:solidFill>
                <a:latin typeface="Times New Roman" panose="02020603050405020304" pitchFamily="18" charset="0"/>
                <a:cs typeface="Times New Roman" panose="02020603050405020304" pitchFamily="18" charset="0"/>
              </a:rPr>
              <a:t>chậm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 vi </a:t>
            </a:r>
            <a:r>
              <a:rPr lang="en-US" sz="3200" dirty="0" err="1">
                <a:solidFill>
                  <a:srgbClr val="0000FF"/>
                </a:solidFill>
                <a:latin typeface="Times New Roman" panose="02020603050405020304" pitchFamily="18" charset="0"/>
                <a:cs typeface="Times New Roman" panose="02020603050405020304" pitchFamily="18" charset="0"/>
              </a:rPr>
              <a:t>trốn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đóng</a:t>
            </a:r>
            <a:r>
              <a:rPr lang="en-US" sz="3200" dirty="0">
                <a:solidFill>
                  <a:srgbClr val="0000FF"/>
                </a:solidFill>
                <a:latin typeface="Times New Roman" panose="02020603050405020304" pitchFamily="18" charset="0"/>
                <a:cs typeface="Times New Roman" panose="02020603050405020304" pitchFamily="18" charset="0"/>
              </a:rPr>
              <a:t>).</a:t>
            </a:r>
            <a:br>
              <a:rPr lang="en-US" sz="3200" dirty="0">
                <a:solidFill>
                  <a:srgbClr val="0000FF"/>
                </a:solidFill>
                <a:latin typeface="Times New Roman" panose="02020603050405020304" pitchFamily="18" charset="0"/>
                <a:cs typeface="Times New Roman" panose="02020603050405020304" pitchFamily="18" charset="0"/>
              </a:rPr>
            </a:b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38, 39</a:t>
            </a:r>
          </a:p>
        </p:txBody>
      </p:sp>
      <p:sp>
        <p:nvSpPr>
          <p:cNvPr id="6" name="Rectangle 5"/>
          <p:cNvSpPr/>
          <p:nvPr/>
        </p:nvSpPr>
        <p:spPr>
          <a:xfrm>
            <a:off x="2012949" y="189370"/>
            <a:ext cx="10590829" cy="958468"/>
          </a:xfrm>
          <a:prstGeom prst="rect">
            <a:avLst/>
          </a:prstGeom>
        </p:spPr>
        <p:txBody>
          <a:bodyPr wrap="square">
            <a:spAutoFit/>
          </a:bodyPr>
          <a:lstStyle/>
          <a:p>
            <a:pPr algn="just">
              <a:spcBef>
                <a:spcPts val="844"/>
              </a:spcBef>
              <a:spcAft>
                <a:spcPts val="844"/>
              </a:spcAft>
            </a:pP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2.1. </a:t>
            </a:r>
            <a:r>
              <a:rPr lang="en-US" sz="2814"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14"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SDLĐ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xác</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814"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814"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BHXH </a:t>
            </a:r>
            <a:r>
              <a:rPr lang="en-US" sz="2814"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14"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814"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hiểm</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thất</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14"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2814"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14" b="1"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012949" y="1398893"/>
            <a:ext cx="10590829" cy="5504071"/>
          </a:xfrm>
          <a:prstGeom prst="rect">
            <a:avLst/>
          </a:prstGeom>
        </p:spPr>
        <p:txBody>
          <a:bodyPr wrap="square">
            <a:spAutoFit/>
          </a:bodyPr>
          <a:lstStyle/>
          <a:p>
            <a:pPr algn="just">
              <a:spcBef>
                <a:spcPts val="844"/>
              </a:spcBef>
              <a:spcAft>
                <a:spcPts val="844"/>
              </a:spcAft>
            </a:pP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Chưa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chưa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hồ</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sơ</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hằng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kỳ</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lần</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6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lần</a:t>
            </a:r>
            <a:r>
              <a:rPr lang="en-US" sz="25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5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a:t>
            </a:r>
          </a:p>
          <a:p>
            <a:pPr algn="just">
              <a:spcBef>
                <a:spcPts val="844"/>
              </a:spcBef>
              <a:spcAft>
                <a:spcPts val="844"/>
              </a:spcAft>
            </a:pP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hết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cấp</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sổ</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a:t>
            </a:r>
          </a:p>
          <a:p>
            <a:pPr algn="just">
              <a:spcBef>
                <a:spcPts val="844"/>
              </a:spcBef>
              <a:spcAft>
                <a:spcPts val="844"/>
              </a:spcAft>
            </a:pP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a:t>
            </a:r>
            <a:r>
              <a:rPr lang="en-US"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hết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b="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a:t>
            </a:r>
          </a:p>
        </p:txBody>
      </p:sp>
    </p:spTree>
    <p:extLst>
      <p:ext uri="{BB962C8B-B14F-4D97-AF65-F5344CB8AC3E}">
        <p14:creationId xmlns:p14="http://schemas.microsoft.com/office/powerpoint/2010/main" val="1760410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A68AA-A98C-8DC8-9494-459B040738FD}"/>
              </a:ext>
            </a:extLst>
          </p:cNvPr>
          <p:cNvSpPr>
            <a:spLocks noGrp="1"/>
          </p:cNvSpPr>
          <p:nvPr>
            <p:ph type="title"/>
          </p:nvPr>
        </p:nvSpPr>
        <p:spPr>
          <a:xfrm>
            <a:off x="814512" y="386474"/>
            <a:ext cx="11166112" cy="1398745"/>
          </a:xfrm>
        </p:spPr>
        <p:txBody>
          <a:bodyPr>
            <a:normAutofit/>
          </a:bodyPr>
          <a:lstStyle/>
          <a:p>
            <a:pPr algn="ctr"/>
            <a:r>
              <a:rPr lang="en-US" dirty="0">
                <a:solidFill>
                  <a:schemeClr val="accent1"/>
                </a:solidFill>
                <a:latin typeface="Times New Roman" panose="02020603050405020304" pitchFamily="18" charset="0"/>
                <a:cs typeface="Times New Roman" panose="02020603050405020304" pitchFamily="18" charset="0"/>
              </a:rPr>
              <a:t>NỘI DUNG</a:t>
            </a:r>
            <a:endParaRPr lang="en-GB" dirty="0">
              <a:solidFill>
                <a:schemeClr val="accent1"/>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xmlns="" id="{718C1FD2-B450-C575-6F30-697A5A9A07AA}"/>
              </a:ext>
            </a:extLst>
          </p:cNvPr>
          <p:cNvGraphicFramePr>
            <a:graphicFrameLocks noGrp="1"/>
          </p:cNvGraphicFramePr>
          <p:nvPr>
            <p:ph idx="1"/>
            <p:extLst>
              <p:ext uri="{D42A27DB-BD31-4B8C-83A1-F6EECF244321}">
                <p14:modId xmlns:p14="http://schemas.microsoft.com/office/powerpoint/2010/main" val="2202496120"/>
              </p:ext>
            </p:extLst>
          </p:nvPr>
        </p:nvGraphicFramePr>
        <p:xfrm>
          <a:off x="884477" y="1927605"/>
          <a:ext cx="10805874" cy="459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467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000" dirty="0" err="1">
                <a:solidFill>
                  <a:srgbClr val="0070C0"/>
                </a:solidFill>
                <a:latin typeface="Times New Roman" panose="02020603050405020304" pitchFamily="18" charset="0"/>
                <a:cs typeface="Times New Roman" panose="02020603050405020304" pitchFamily="18" charset="0"/>
              </a:rPr>
              <a:t>Quy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định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quản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lý</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 BHXH (</a:t>
            </a:r>
            <a:r>
              <a:rPr lang="en-US" sz="3000" i="1" dirty="0" err="1">
                <a:solidFill>
                  <a:srgbClr val="0070C0"/>
                </a:solidFill>
                <a:latin typeface="Times New Roman" panose="02020603050405020304" pitchFamily="18" charset="0"/>
                <a:cs typeface="Times New Roman" panose="02020603050405020304" pitchFamily="18" charset="0"/>
              </a:rPr>
              <a:t>làm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rõ</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nội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việc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xử</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lý</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chậm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trốn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012949" y="266700"/>
            <a:ext cx="10590829" cy="958468"/>
          </a:xfrm>
          <a:prstGeom prst="rect">
            <a:avLst/>
          </a:prstGeom>
        </p:spPr>
        <p:txBody>
          <a:bodyPr wrap="square">
            <a:spAutoFit/>
          </a:bodyPr>
          <a:lstStyle/>
          <a:p>
            <a:pPr marL="0" marR="0" lvl="0" indent="0" algn="just" defTabSz="914400" eaLnBrk="1" fontAlgn="auto" latinLnBrk="0" hangingPunct="1">
              <a:lnSpc>
                <a:spcPct val="100000"/>
              </a:lnSpc>
              <a:spcBef>
                <a:spcPts val="844"/>
              </a:spcBef>
              <a:spcAft>
                <a:spcPts val="844"/>
              </a:spcAft>
              <a:buClrTx/>
              <a:buSzTx/>
              <a:buFontTx/>
              <a:buNone/>
              <a:tabLst/>
              <a:defRPr/>
            </a:pP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2.1. </a:t>
            </a:r>
            <a:r>
              <a:rPr kumimoji="0" lang="en-US" sz="2814" b="1" i="0" u="none" strike="noStrike" kern="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14" b="1" i="0" u="none" strike="noStrike" kern="0" cap="none" spc="0" normalizeH="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SDLĐ </a:t>
            </a:r>
            <a:r>
              <a:rPr kumimoji="0" lang="en-US" sz="2814" b="1" i="0" u="none" strike="noStrike" kern="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14" b="1" i="0" u="none" strike="noStrike" kern="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chậm</a:t>
            </a:r>
            <a:r>
              <a:rPr kumimoji="0" lang="en-US" sz="2814"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đóng</a:t>
            </a:r>
            <a:r>
              <a:rPr kumimoji="0" lang="en-US" sz="2814"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BHXH </a:t>
            </a:r>
            <a:r>
              <a:rPr kumimoji="0" lang="en-US" sz="2814" b="1" i="0" u="none" strike="noStrike" kern="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bắt</a:t>
            </a:r>
            <a:r>
              <a:rPr kumimoji="0" lang="en-US" sz="2814" b="1" i="0" u="none" strike="noStrike" kern="0" cap="none" spc="0" normalizeH="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buộc</a:t>
            </a:r>
            <a:r>
              <a:rPr kumimoji="0" lang="en-US" sz="2814" b="1" i="0" u="none" strike="noStrike" kern="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hiểm</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thất</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nghiệp</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(BHTN)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thuộc</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14"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814"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14" b="1" i="0" u="none" strike="noStrike" kern="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41550" y="1943100"/>
            <a:ext cx="10362228" cy="3477875"/>
          </a:xfrm>
          <a:prstGeom prst="rect">
            <a:avLst/>
          </a:prstGeom>
        </p:spPr>
        <p:txBody>
          <a:bodyPr wrap="square">
            <a:spAutoFit/>
          </a:bodyPr>
          <a:lstStyle/>
          <a:p>
            <a:pPr algn="just">
              <a:spcBef>
                <a:spcPts val="844"/>
              </a:spcBef>
              <a:spcAft>
                <a:spcPts val="844"/>
              </a:spcAft>
            </a:pPr>
            <a:r>
              <a:rPr lang="en-US" sz="3000" b="1" i="1" dirty="0" err="1">
                <a:solidFill>
                  <a:srgbClr val="FF0000"/>
                </a:solidFill>
                <a:latin typeface="Times New Roman" panose="02020603050405020304" pitchFamily="18" charset="0"/>
                <a:cs typeface="Times New Roman" panose="02020603050405020304" pitchFamily="18" charset="0"/>
              </a:rPr>
              <a:t>Biện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pháp</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xử</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lý</a:t>
            </a:r>
            <a:r>
              <a:rPr lang="en-US" sz="3000" b="1" i="1" dirty="0">
                <a:solidFill>
                  <a:srgbClr val="FF0000"/>
                </a:solidFill>
                <a:latin typeface="Times New Roman" panose="02020603050405020304" pitchFamily="18" charset="0"/>
                <a:cs typeface="Times New Roman" panose="02020603050405020304" pitchFamily="18" charset="0"/>
              </a:rPr>
              <a:t>:</a:t>
            </a:r>
            <a:r>
              <a:rPr lang="en-US" sz="3000" b="1" dirty="0">
                <a:solidFill>
                  <a:srgbClr val="0000CC"/>
                </a:solidFill>
                <a:latin typeface="Times New Roman" panose="02020603050405020304" pitchFamily="18" charset="0"/>
                <a:cs typeface="Times New Roman" panose="02020603050405020304" pitchFamily="18" charset="0"/>
              </a:rPr>
              <a:t> </a:t>
            </a:r>
          </a:p>
          <a:p>
            <a:pPr marL="402022" indent="-402022" algn="just">
              <a:spcBef>
                <a:spcPts val="844"/>
              </a:spcBef>
              <a:spcAft>
                <a:spcPts val="844"/>
              </a:spcAft>
              <a:buFontTx/>
              <a:buChar char="-"/>
            </a:pP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Bắt</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buộc</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đóng</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đủ</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số</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tiền</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chậm</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đóng</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và</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phải</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nộp</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thêm</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một</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khoản</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tiền</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là</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0,03%/</a:t>
            </a:r>
            <a:r>
              <a:rPr lang="en-US" sz="3000" b="1" dirty="0" err="1">
                <a:solidFill>
                  <a:srgbClr val="FF0000"/>
                </a:solidFill>
                <a:latin typeface="Times New Roman" panose="02020603050405020304" pitchFamily="18" charset="0"/>
                <a:cs typeface="Times New Roman" panose="02020603050405020304" pitchFamily="18" charset="0"/>
              </a:rPr>
              <a:t>ngày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tính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trên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2">
                    <a:lumMod val="10000"/>
                  </a:schemeClr>
                </a:solidFill>
                <a:latin typeface="Times New Roman" panose="02020603050405020304" pitchFamily="18" charset="0"/>
                <a:cs typeface="Times New Roman" panose="02020603050405020304" pitchFamily="18" charset="0"/>
              </a:rPr>
              <a:t>số</a:t>
            </a:r>
            <a:r>
              <a:rPr lang="en-US" sz="3000" b="1" dirty="0" smtClean="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tiền</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chậm</a:t>
            </a:r>
            <a:r>
              <a:rPr lang="en-US" sz="3000" b="1" dirty="0">
                <a:solidFill>
                  <a:schemeClr val="tx2">
                    <a:lumMod val="10000"/>
                  </a:schemeClr>
                </a:solidFill>
                <a:latin typeface="Times New Roman" panose="02020603050405020304" pitchFamily="18" charset="0"/>
                <a:cs typeface="Times New Roman" panose="02020603050405020304" pitchFamily="18" charset="0"/>
              </a:rPr>
              <a:t> </a:t>
            </a:r>
            <a:r>
              <a:rPr lang="en-US" sz="3000" b="1" dirty="0" err="1">
                <a:solidFill>
                  <a:schemeClr val="tx2">
                    <a:lumMod val="10000"/>
                  </a:schemeClr>
                </a:solidFill>
                <a:latin typeface="Times New Roman" panose="02020603050405020304" pitchFamily="18" charset="0"/>
                <a:cs typeface="Times New Roman" panose="02020603050405020304" pitchFamily="18" charset="0"/>
              </a:rPr>
              <a:t>đóng</a:t>
            </a:r>
            <a:r>
              <a:rPr lang="en-US" sz="3000" b="1" dirty="0">
                <a:solidFill>
                  <a:schemeClr val="tx2">
                    <a:lumMod val="10000"/>
                  </a:schemeClr>
                </a:solidFill>
                <a:latin typeface="Times New Roman" panose="02020603050405020304" pitchFamily="18" charset="0"/>
                <a:cs typeface="Times New Roman" panose="02020603050405020304" pitchFamily="18" charset="0"/>
              </a:rPr>
              <a:t>;</a:t>
            </a:r>
            <a:r>
              <a:rPr lang="af-ZA" sz="3000" b="1" dirty="0">
                <a:solidFill>
                  <a:schemeClr val="tx2">
                    <a:lumMod val="10000"/>
                  </a:schemeClr>
                </a:solidFill>
                <a:latin typeface="Times New Roman" panose="02020603050405020304" pitchFamily="18" charset="0"/>
                <a:cs typeface="Times New Roman" panose="02020603050405020304" pitchFamily="18" charset="0"/>
              </a:rPr>
              <a:t> </a:t>
            </a:r>
          </a:p>
          <a:p>
            <a:pPr marL="402022" indent="-402022" algn="just">
              <a:spcBef>
                <a:spcPts val="844"/>
              </a:spcBef>
              <a:spcAft>
                <a:spcPts val="844"/>
              </a:spcAft>
              <a:buFontTx/>
              <a:buChar char="-"/>
            </a:pPr>
            <a:r>
              <a:rPr lang="af-ZA" sz="3000" b="1" dirty="0">
                <a:solidFill>
                  <a:schemeClr val="tx2">
                    <a:lumMod val="10000"/>
                  </a:schemeClr>
                </a:solidFill>
                <a:latin typeface="Times New Roman" panose="02020603050405020304" pitchFamily="18" charset="0"/>
                <a:cs typeface="Times New Roman" panose="02020603050405020304" pitchFamily="18" charset="0"/>
              </a:rPr>
              <a:t>Xử phạt vi phạm hành chính; </a:t>
            </a:r>
          </a:p>
          <a:p>
            <a:pPr marL="402022" indent="-402022" algn="just">
              <a:spcBef>
                <a:spcPts val="844"/>
              </a:spcBef>
              <a:spcAft>
                <a:spcPts val="844"/>
              </a:spcAft>
              <a:buFontTx/>
              <a:buChar char="-"/>
            </a:pPr>
            <a:r>
              <a:rPr lang="af-ZA" sz="3000" b="1" dirty="0">
                <a:solidFill>
                  <a:schemeClr val="tx2">
                    <a:lumMod val="10000"/>
                  </a:schemeClr>
                </a:solidFill>
                <a:latin typeface="Times New Roman" panose="02020603050405020304" pitchFamily="18" charset="0"/>
                <a:cs typeface="Times New Roman" panose="02020603050405020304" pitchFamily="18" charset="0"/>
              </a:rPr>
              <a:t>Không xem xét trao tặng các danh hiệu thi đua, hình thức khen thưởng.</a:t>
            </a:r>
            <a:endParaRPr lang="en-US" sz="3000" b="1"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434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000" dirty="0" err="1">
                <a:solidFill>
                  <a:srgbClr val="0070C0"/>
                </a:solidFill>
                <a:latin typeface="Times New Roman" panose="02020603050405020304" pitchFamily="18" charset="0"/>
                <a:cs typeface="Times New Roman" panose="02020603050405020304" pitchFamily="18" charset="0"/>
              </a:rPr>
              <a:t>Quy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định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quản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lý</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 BHXH (</a:t>
            </a:r>
            <a:r>
              <a:rPr lang="en-US" sz="3000" i="1" dirty="0" err="1">
                <a:solidFill>
                  <a:srgbClr val="0070C0"/>
                </a:solidFill>
                <a:latin typeface="Times New Roman" panose="02020603050405020304" pitchFamily="18" charset="0"/>
                <a:cs typeface="Times New Roman" panose="02020603050405020304" pitchFamily="18" charset="0"/>
              </a:rPr>
              <a:t>làm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rõ</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nội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việc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xử</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lý</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chậm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trốn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2012949" y="118591"/>
            <a:ext cx="10744201" cy="769441"/>
          </a:xfrm>
          <a:prstGeom prst="rect">
            <a:avLst/>
          </a:prstGeom>
        </p:spPr>
        <p:txBody>
          <a:bodyPr wrap="square">
            <a:spAutoFit/>
          </a:bodyPr>
          <a:lstStyle/>
          <a:p>
            <a:pPr algn="just">
              <a:spcBef>
                <a:spcPts val="844"/>
              </a:spcBef>
              <a:spcAft>
                <a:spcPts val="844"/>
              </a:spcAft>
            </a:pPr>
            <a:r>
              <a:rPr lang="en-US"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2.2. </a:t>
            </a:r>
            <a:r>
              <a:rPr lang="en-US" sz="2200" b="1" dirty="0" err="1">
                <a:solidFill>
                  <a:srgbClr val="FF0000"/>
                </a:solidFill>
                <a:latin typeface="Times New Roman" panose="02020603050405020304" pitchFamily="18" charset="0"/>
                <a:cs typeface="Times New Roman" panose="02020603050405020304" pitchFamily="18" charset="0"/>
              </a:rPr>
              <a:t>Trốn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đóng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a:solidFill>
                  <a:srgbClr val="0000CC"/>
                </a:solidFill>
                <a:latin typeface="Times New Roman" panose="02020603050405020304" pitchFamily="18" charset="0"/>
                <a:cs typeface="Times New Roman" panose="02020603050405020304" pitchFamily="18" charset="0"/>
              </a:rPr>
              <a:t>BHXH, BHTN </a:t>
            </a:r>
            <a:r>
              <a:rPr lang="en-US" sz="2200" b="1" dirty="0" err="1">
                <a:solidFill>
                  <a:srgbClr val="0000CC"/>
                </a:solidFill>
                <a:latin typeface="Times New Roman" panose="02020603050405020304" pitchFamily="18" charset="0"/>
                <a:cs typeface="Times New Roman" panose="02020603050405020304" pitchFamily="18" charset="0"/>
              </a:rPr>
              <a:t>là</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hành</a:t>
            </a:r>
            <a:r>
              <a:rPr lang="en-US" sz="2200" b="1" dirty="0">
                <a:solidFill>
                  <a:srgbClr val="0000CC"/>
                </a:solidFill>
                <a:latin typeface="Times New Roman" panose="02020603050405020304" pitchFamily="18" charset="0"/>
                <a:cs typeface="Times New Roman" panose="02020603050405020304" pitchFamily="18" charset="0"/>
              </a:rPr>
              <a:t> vi </a:t>
            </a:r>
            <a:r>
              <a:rPr lang="en-US" sz="2200" b="1" dirty="0" err="1">
                <a:solidFill>
                  <a:srgbClr val="0000CC"/>
                </a:solidFill>
                <a:latin typeface="Times New Roman" panose="02020603050405020304" pitchFamily="18" charset="0"/>
                <a:cs typeface="Times New Roman" panose="02020603050405020304" pitchFamily="18" charset="0"/>
              </a:rPr>
              <a:t>của</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người</a:t>
            </a:r>
            <a:r>
              <a:rPr lang="en-US" sz="2200" b="1" dirty="0" smtClean="0">
                <a:solidFill>
                  <a:srgbClr val="0000CC"/>
                </a:solidFill>
                <a:latin typeface="Times New Roman" panose="02020603050405020304" pitchFamily="18" charset="0"/>
                <a:cs typeface="Times New Roman" panose="02020603050405020304" pitchFamily="18" charset="0"/>
              </a:rPr>
              <a:t> SDLĐ </a:t>
            </a:r>
            <a:r>
              <a:rPr lang="en-US" sz="2200" b="1" dirty="0" err="1" smtClean="0">
                <a:solidFill>
                  <a:srgbClr val="0000CC"/>
                </a:solidFill>
                <a:latin typeface="Times New Roman" panose="02020603050405020304" pitchFamily="18" charset="0"/>
                <a:cs typeface="Times New Roman" panose="02020603050405020304" pitchFamily="18" charset="0"/>
              </a:rPr>
              <a:t>thuộc</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một</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trong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các</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trường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hợp</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sau</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đây</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để</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không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đóng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hoặc</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đóng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không</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đầy</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đủ</a:t>
            </a:r>
            <a:r>
              <a:rPr lang="en-US" sz="2200" b="1" dirty="0">
                <a:solidFill>
                  <a:srgbClr val="0000CC"/>
                </a:solidFill>
                <a:latin typeface="Times New Roman" panose="02020603050405020304" pitchFamily="18" charset="0"/>
                <a:cs typeface="Times New Roman" panose="02020603050405020304" pitchFamily="18" charset="0"/>
              </a:rPr>
              <a:t> BHXH, BHTN </a:t>
            </a:r>
            <a:r>
              <a:rPr lang="en-US" sz="2200" b="1" dirty="0" err="1">
                <a:solidFill>
                  <a:srgbClr val="0000CC"/>
                </a:solidFill>
                <a:latin typeface="Times New Roman" panose="02020603050405020304" pitchFamily="18" charset="0"/>
                <a:cs typeface="Times New Roman" panose="02020603050405020304" pitchFamily="18" charset="0"/>
              </a:rPr>
              <a:t>cho</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người</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lao</a:t>
            </a:r>
            <a:r>
              <a:rPr lang="en-US" sz="2200" b="1" dirty="0">
                <a:solidFill>
                  <a:srgbClr val="0000CC"/>
                </a:solidFill>
                <a:latin typeface="Times New Roman" panose="02020603050405020304" pitchFamily="18" charset="0"/>
                <a:cs typeface="Times New Roman" panose="02020603050405020304" pitchFamily="18" charset="0"/>
              </a:rPr>
              <a:t> </a:t>
            </a:r>
            <a:r>
              <a:rPr lang="en-US" sz="2200" b="1" dirty="0" err="1">
                <a:solidFill>
                  <a:srgbClr val="0000CC"/>
                </a:solidFill>
                <a:latin typeface="Times New Roman" panose="02020603050405020304" pitchFamily="18" charset="0"/>
                <a:cs typeface="Times New Roman" panose="02020603050405020304" pitchFamily="18" charset="0"/>
              </a:rPr>
              <a:t>động</a:t>
            </a:r>
            <a:r>
              <a:rPr lang="en-US" sz="2200" b="1" dirty="0">
                <a:solidFill>
                  <a:srgbClr val="0000CC"/>
                </a:solidFill>
                <a:latin typeface="Times New Roman" panose="02020603050405020304" pitchFamily="18" charset="0"/>
                <a:cs typeface="Times New Roman" panose="02020603050405020304" pitchFamily="18" charset="0"/>
              </a:rPr>
              <a:t>:</a:t>
            </a:r>
            <a:endParaRPr lang="en-US"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36828" y="1007829"/>
            <a:ext cx="10495136" cy="1107996"/>
          </a:xfrm>
          <a:prstGeom prst="rect">
            <a:avLst/>
          </a:prstGeom>
        </p:spPr>
        <p:txBody>
          <a:bodyPr wrap="square">
            <a:spAutoFit/>
          </a:bodyPr>
          <a:lstStyle/>
          <a:p>
            <a:pPr algn="just">
              <a:spcBef>
                <a:spcPts val="844"/>
              </a:spcBef>
              <a:spcAft>
                <a:spcPts val="844"/>
              </a:spcAft>
            </a:pP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hết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sổ</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(30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lao</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200" b="1" u="sng"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152119" y="2143039"/>
            <a:ext cx="10479845" cy="1107996"/>
          </a:xfrm>
          <a:prstGeom prst="rect">
            <a:avLst/>
          </a:prstGeom>
        </p:spPr>
        <p:txBody>
          <a:bodyPr wrap="square">
            <a:spAutoFit/>
          </a:bodyPr>
          <a:lstStyle/>
          <a:p>
            <a:pPr algn="just">
              <a:spcBef>
                <a:spcPts val="844"/>
              </a:spcBef>
              <a:spcAft>
                <a:spcPts val="844"/>
              </a:spcAft>
            </a:pP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hết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hạn</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lao</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a:t>
            </a:r>
            <a:endParaRPr lang="en-US" sz="2200"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136828" y="3256629"/>
            <a:ext cx="10357627" cy="769441"/>
          </a:xfrm>
          <a:prstGeom prst="rect">
            <a:avLst/>
          </a:prstGeom>
        </p:spPr>
        <p:txBody>
          <a:bodyPr wrap="square">
            <a:spAutoFit/>
          </a:bodyPr>
          <a:lstStyle/>
          <a:p>
            <a:pPr algn="just">
              <a:spcBef>
                <a:spcPts val="844"/>
              </a:spcBef>
              <a:spcAft>
                <a:spcPts val="844"/>
              </a:spcAft>
            </a:pP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lương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căn</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cứ</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hơn</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200"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a:t>
            </a:r>
            <a:endParaRPr lang="en-US" sz="2200"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32291" y="4800271"/>
            <a:ext cx="10499672" cy="1131464"/>
          </a:xfrm>
          <a:prstGeom prst="rect">
            <a:avLst/>
          </a:prstGeom>
        </p:spPr>
        <p:txBody>
          <a:bodyPr wrap="square">
            <a:spAutoFit/>
          </a:bodyPr>
          <a:lstStyle/>
          <a:p>
            <a:pPr algn="just">
              <a:spcBef>
                <a:spcPts val="844"/>
              </a:spcBef>
              <a:spcAft>
                <a:spcPts val="844"/>
              </a:spcAft>
            </a:pP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thẩm</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đôn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đốc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251"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16871" y="5931735"/>
            <a:ext cx="10515092" cy="1131464"/>
          </a:xfrm>
          <a:prstGeom prst="rect">
            <a:avLst/>
          </a:prstGeom>
        </p:spPr>
        <p:txBody>
          <a:bodyPr wrap="square">
            <a:spAutoFit/>
          </a:bodyPr>
          <a:lstStyle/>
          <a:p>
            <a:pPr algn="just">
              <a:spcBef>
                <a:spcPts val="844"/>
              </a:spcBef>
              <a:spcAft>
                <a:spcPts val="844"/>
              </a:spcAft>
            </a:pP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sáu</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51"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60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thẩm</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đôn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đốc</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251"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152118" y="4035141"/>
            <a:ext cx="10479845" cy="785087"/>
          </a:xfrm>
          <a:prstGeom prst="rect">
            <a:avLst/>
          </a:prstGeom>
        </p:spPr>
        <p:txBody>
          <a:bodyPr wrap="square">
            <a:spAutoFit/>
          </a:bodyPr>
          <a:lstStyle/>
          <a:p>
            <a:pPr algn="just">
              <a:spcBef>
                <a:spcPts val="844"/>
              </a:spcBef>
              <a:spcAft>
                <a:spcPts val="844"/>
              </a:spcAft>
            </a:pP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251"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51"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ký</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lương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căn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cứ</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hơn</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51" b="1" dirty="0" err="1">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251" b="1" dirty="0">
                <a:solidFill>
                  <a:schemeClr val="accent5">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a:t>
            </a:r>
            <a:endParaRPr lang="en-US" sz="2251" b="1"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302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000" dirty="0" err="1">
                <a:solidFill>
                  <a:srgbClr val="0070C0"/>
                </a:solidFill>
                <a:latin typeface="Times New Roman" panose="02020603050405020304" pitchFamily="18" charset="0"/>
                <a:cs typeface="Times New Roman" panose="02020603050405020304" pitchFamily="18" charset="0"/>
              </a:rPr>
              <a:t>Quy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định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quản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lý</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 BHXH (</a:t>
            </a:r>
            <a:r>
              <a:rPr lang="en-US" sz="3000" i="1" dirty="0" err="1">
                <a:solidFill>
                  <a:srgbClr val="0070C0"/>
                </a:solidFill>
                <a:latin typeface="Times New Roman" panose="02020603050405020304" pitchFamily="18" charset="0"/>
                <a:cs typeface="Times New Roman" panose="02020603050405020304" pitchFamily="18" charset="0"/>
              </a:rPr>
              <a:t>làm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rõ</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nội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việc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xử</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lý</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chậm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trốn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997528" y="1333500"/>
            <a:ext cx="10744200" cy="4809650"/>
          </a:xfrm>
          <a:prstGeom prst="rect">
            <a:avLst/>
          </a:prstGeom>
        </p:spPr>
        <p:txBody>
          <a:bodyPr wrap="square">
            <a:spAutoFit/>
          </a:bodyPr>
          <a:lstStyle/>
          <a:p>
            <a:pPr algn="just">
              <a:spcBef>
                <a:spcPts val="844"/>
              </a:spcBef>
              <a:spcAft>
                <a:spcPts val="844"/>
              </a:spcAft>
            </a:pPr>
            <a:r>
              <a:rPr lang="en-US" sz="2532"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532"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532"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2532"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02022" indent="-402022" algn="just">
              <a:spcBef>
                <a:spcPts val="844"/>
              </a:spcBef>
              <a:spcAft>
                <a:spcPts val="844"/>
              </a:spcAft>
              <a:buFontTx/>
              <a:buChar char="-"/>
            </a:pPr>
            <a:r>
              <a:rPr lang="en-US" sz="2532" b="1" dirty="0" err="1"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532" b="1" dirty="0"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532" b="1" dirty="0"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2" b="1" dirty="0" smtClean="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đủ</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trốn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nộp</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0,03%/</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tính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trên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BHTN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trốn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trốn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quỹ</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quỹ</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a:t>
            </a:r>
            <a:r>
              <a:rPr lang="af-ZA"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402022" indent="-402022" algn="just">
              <a:spcBef>
                <a:spcPts val="844"/>
              </a:spcBef>
              <a:spcAft>
                <a:spcPts val="844"/>
              </a:spcAft>
              <a:buFontTx/>
              <a:buChar char="-"/>
            </a:pPr>
            <a:r>
              <a:rPr lang="en-US" sz="2532"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532"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phạt</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532"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truy</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cứu</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trách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402022" indent="-402022" algn="just">
              <a:spcBef>
                <a:spcPts val="844"/>
              </a:spcBef>
              <a:spcAft>
                <a:spcPts val="844"/>
              </a:spcAft>
              <a:buFontTx/>
              <a:buChar char="-"/>
            </a:pP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xem</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xét</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trao</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tặng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danh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thi</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đua</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khen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thưởng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402022" indent="-402022" algn="just">
              <a:spcBef>
                <a:spcPts val="844"/>
              </a:spcBef>
              <a:spcAft>
                <a:spcPts val="844"/>
              </a:spcAft>
              <a:buFontTx/>
              <a:buChar char="-"/>
            </a:pP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ra</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còn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coi</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trốn</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bắt</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BHTN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532" b="1" dirty="0" err="1">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phủ</a:t>
            </a:r>
            <a:r>
              <a:rPr lang="en-US" sz="2532" b="1"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532" b="1"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41550" y="275406"/>
            <a:ext cx="9606147" cy="640047"/>
          </a:xfrm>
          <a:prstGeom prst="rect">
            <a:avLst/>
          </a:prstGeom>
        </p:spPr>
        <p:txBody>
          <a:bodyPr wrap="square">
            <a:spAutoFit/>
          </a:bodyPr>
          <a:lstStyle/>
          <a:p>
            <a:pPr algn="just">
              <a:lnSpc>
                <a:spcPct val="115000"/>
              </a:lnSpc>
              <a:spcAft>
                <a:spcPts val="1126"/>
              </a:spcAft>
            </a:pPr>
            <a:r>
              <a:rPr lang="en-US" sz="3095"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2.2. </a:t>
            </a:r>
            <a:r>
              <a:rPr lang="en-US" sz="3095" b="1" dirty="0" err="1">
                <a:solidFill>
                  <a:srgbClr val="FF0000"/>
                </a:solidFill>
                <a:latin typeface="Times New Roman" panose="02020603050405020304" pitchFamily="18" charset="0"/>
                <a:cs typeface="Times New Roman" panose="02020603050405020304" pitchFamily="18" charset="0"/>
              </a:rPr>
              <a:t>Trốn</a:t>
            </a:r>
            <a:r>
              <a:rPr lang="en-US" sz="3095" b="1" dirty="0">
                <a:solidFill>
                  <a:srgbClr val="FF0000"/>
                </a:solidFill>
                <a:latin typeface="Times New Roman" panose="02020603050405020304" pitchFamily="18" charset="0"/>
                <a:cs typeface="Times New Roman" panose="02020603050405020304" pitchFamily="18" charset="0"/>
              </a:rPr>
              <a:t> </a:t>
            </a:r>
            <a:r>
              <a:rPr lang="en-US" sz="3095" b="1" dirty="0" err="1">
                <a:solidFill>
                  <a:srgbClr val="FF0000"/>
                </a:solidFill>
                <a:latin typeface="Times New Roman" panose="02020603050405020304" pitchFamily="18" charset="0"/>
                <a:cs typeface="Times New Roman" panose="02020603050405020304" pitchFamily="18" charset="0"/>
              </a:rPr>
              <a:t>đóng</a:t>
            </a:r>
            <a:r>
              <a:rPr lang="en-US" sz="3095" b="1" dirty="0">
                <a:solidFill>
                  <a:srgbClr val="FF0000"/>
                </a:solidFill>
                <a:latin typeface="Times New Roman" panose="02020603050405020304" pitchFamily="18" charset="0"/>
                <a:cs typeface="Times New Roman" panose="02020603050405020304" pitchFamily="18" charset="0"/>
              </a:rPr>
              <a:t> </a:t>
            </a:r>
            <a:r>
              <a:rPr lang="en-US" sz="3095" b="1" dirty="0">
                <a:solidFill>
                  <a:srgbClr val="0000CC"/>
                </a:solidFill>
                <a:latin typeface="Times New Roman" panose="02020603050405020304" pitchFamily="18" charset="0"/>
                <a:cs typeface="Times New Roman" panose="02020603050405020304" pitchFamily="18" charset="0"/>
              </a:rPr>
              <a:t>BHXH, </a:t>
            </a:r>
            <a:r>
              <a:rPr lang="en-US" sz="3095" b="1" dirty="0" err="1">
                <a:solidFill>
                  <a:srgbClr val="0000CC"/>
                </a:solidFill>
                <a:latin typeface="Times New Roman" panose="02020603050405020304" pitchFamily="18" charset="0"/>
                <a:cs typeface="Times New Roman" panose="02020603050405020304" pitchFamily="18" charset="0"/>
              </a:rPr>
              <a:t>bảo</a:t>
            </a:r>
            <a:r>
              <a:rPr lang="en-US" sz="3095" b="1" dirty="0">
                <a:solidFill>
                  <a:srgbClr val="0000CC"/>
                </a:solidFill>
                <a:latin typeface="Times New Roman" panose="02020603050405020304" pitchFamily="18" charset="0"/>
                <a:cs typeface="Times New Roman" panose="02020603050405020304" pitchFamily="18" charset="0"/>
              </a:rPr>
              <a:t> </a:t>
            </a:r>
            <a:r>
              <a:rPr lang="en-US" sz="3095" b="1" dirty="0" err="1">
                <a:solidFill>
                  <a:srgbClr val="0000CC"/>
                </a:solidFill>
                <a:latin typeface="Times New Roman" panose="02020603050405020304" pitchFamily="18" charset="0"/>
                <a:cs typeface="Times New Roman" panose="02020603050405020304" pitchFamily="18" charset="0"/>
              </a:rPr>
              <a:t>hiểm</a:t>
            </a:r>
            <a:r>
              <a:rPr lang="en-US" sz="3095" b="1" dirty="0">
                <a:solidFill>
                  <a:srgbClr val="0000CC"/>
                </a:solidFill>
                <a:latin typeface="Times New Roman" panose="02020603050405020304" pitchFamily="18" charset="0"/>
                <a:cs typeface="Times New Roman" panose="02020603050405020304" pitchFamily="18" charset="0"/>
              </a:rPr>
              <a:t> </a:t>
            </a:r>
            <a:r>
              <a:rPr lang="en-US" sz="3095" b="1" dirty="0" err="1">
                <a:solidFill>
                  <a:srgbClr val="0000CC"/>
                </a:solidFill>
                <a:latin typeface="Times New Roman" panose="02020603050405020304" pitchFamily="18" charset="0"/>
                <a:cs typeface="Times New Roman" panose="02020603050405020304" pitchFamily="18" charset="0"/>
              </a:rPr>
              <a:t>thất</a:t>
            </a:r>
            <a:r>
              <a:rPr lang="en-US" sz="3095" b="1" dirty="0">
                <a:solidFill>
                  <a:srgbClr val="0000CC"/>
                </a:solidFill>
                <a:latin typeface="Times New Roman" panose="02020603050405020304" pitchFamily="18" charset="0"/>
                <a:cs typeface="Times New Roman" panose="02020603050405020304" pitchFamily="18" charset="0"/>
              </a:rPr>
              <a:t> </a:t>
            </a:r>
            <a:r>
              <a:rPr lang="en-US" sz="3095" b="1" dirty="0" err="1">
                <a:solidFill>
                  <a:srgbClr val="0000CC"/>
                </a:solidFill>
                <a:latin typeface="Times New Roman" panose="02020603050405020304" pitchFamily="18" charset="0"/>
                <a:cs typeface="Times New Roman" panose="02020603050405020304" pitchFamily="18" charset="0"/>
              </a:rPr>
              <a:t>nghiệp</a:t>
            </a:r>
            <a:r>
              <a:rPr lang="en-US" sz="3095" b="1" dirty="0">
                <a:solidFill>
                  <a:srgbClr val="0000CC"/>
                </a:solidFill>
                <a:latin typeface="Times New Roman" panose="02020603050405020304" pitchFamily="18" charset="0"/>
                <a:cs typeface="Times New Roman" panose="02020603050405020304" pitchFamily="18" charset="0"/>
              </a:rPr>
              <a:t> (</a:t>
            </a:r>
            <a:r>
              <a:rPr lang="en-US" sz="3095" b="1" dirty="0" err="1">
                <a:solidFill>
                  <a:srgbClr val="0000CC"/>
                </a:solidFill>
                <a:latin typeface="Times New Roman" panose="02020603050405020304" pitchFamily="18" charset="0"/>
                <a:cs typeface="Times New Roman" panose="02020603050405020304" pitchFamily="18" charset="0"/>
              </a:rPr>
              <a:t>tt</a:t>
            </a:r>
            <a:r>
              <a:rPr lang="en-US" sz="3095" b="1" dirty="0">
                <a:solidFill>
                  <a:srgbClr val="0000CC"/>
                </a:solidFill>
                <a:latin typeface="Times New Roman" panose="02020603050405020304" pitchFamily="18" charset="0"/>
                <a:cs typeface="Times New Roman" panose="02020603050405020304" pitchFamily="18" charset="0"/>
              </a:rPr>
              <a:t>):</a:t>
            </a:r>
            <a:endParaRPr lang="en-US" sz="3095"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793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000" dirty="0" err="1">
                <a:solidFill>
                  <a:srgbClr val="0070C0"/>
                </a:solidFill>
                <a:latin typeface="Times New Roman" panose="02020603050405020304" pitchFamily="18" charset="0"/>
                <a:cs typeface="Times New Roman" panose="02020603050405020304" pitchFamily="18" charset="0"/>
              </a:rPr>
              <a:t>Quy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định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quản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lý</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 BHXH (</a:t>
            </a:r>
            <a:r>
              <a:rPr lang="en-US" sz="3000" i="1" dirty="0" err="1">
                <a:solidFill>
                  <a:srgbClr val="0070C0"/>
                </a:solidFill>
                <a:latin typeface="Times New Roman" panose="02020603050405020304" pitchFamily="18" charset="0"/>
                <a:cs typeface="Times New Roman" panose="02020603050405020304" pitchFamily="18" charset="0"/>
              </a:rPr>
              <a:t>làm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rõ</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nội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việc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xử</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lý</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chậm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hành</a:t>
            </a:r>
            <a:r>
              <a:rPr lang="en-US" sz="3000" i="1" dirty="0">
                <a:solidFill>
                  <a:srgbClr val="0070C0"/>
                </a:solidFill>
                <a:latin typeface="Times New Roman" panose="02020603050405020304" pitchFamily="18" charset="0"/>
                <a:cs typeface="Times New Roman" panose="02020603050405020304" pitchFamily="18" charset="0"/>
              </a:rPr>
              <a:t> vi </a:t>
            </a:r>
            <a:r>
              <a:rPr lang="en-US" sz="3000" i="1" dirty="0" err="1">
                <a:solidFill>
                  <a:srgbClr val="0070C0"/>
                </a:solidFill>
                <a:latin typeface="Times New Roman" panose="02020603050405020304" pitchFamily="18" charset="0"/>
                <a:cs typeface="Times New Roman" panose="02020603050405020304" pitchFamily="18" charset="0"/>
              </a:rPr>
              <a:t>trốn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đóng</a:t>
            </a:r>
            <a:r>
              <a:rPr lang="en-US" sz="3000"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378529" y="571500"/>
            <a:ext cx="9606147" cy="1044901"/>
          </a:xfrm>
          <a:prstGeom prst="rect">
            <a:avLst/>
          </a:prstGeom>
        </p:spPr>
        <p:txBody>
          <a:bodyPr wrap="square">
            <a:spAutoFit/>
          </a:bodyPr>
          <a:lstStyle/>
          <a:p>
            <a:pPr algn="just">
              <a:spcBef>
                <a:spcPts val="844"/>
              </a:spcBef>
              <a:spcAft>
                <a:spcPts val="844"/>
              </a:spcAft>
            </a:pPr>
            <a:r>
              <a:rPr lang="en-US" sz="3095"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2.3. </a:t>
            </a:r>
            <a:r>
              <a:rPr lang="en-US" sz="3095" b="1" dirty="0" err="1">
                <a:solidFill>
                  <a:srgbClr val="0000CC"/>
                </a:solidFill>
                <a:latin typeface="Times New Roman" panose="02020603050405020304" pitchFamily="18" charset="0"/>
                <a:cs typeface="Times New Roman" panose="02020603050405020304" pitchFamily="18" charset="0"/>
              </a:rPr>
              <a:t>Về</a:t>
            </a:r>
            <a:r>
              <a:rPr lang="en-US" sz="3095" b="1" dirty="0">
                <a:solidFill>
                  <a:srgbClr val="0000CC"/>
                </a:solidFill>
                <a:latin typeface="Times New Roman" panose="02020603050405020304" pitchFamily="18" charset="0"/>
                <a:cs typeface="Times New Roman" panose="02020603050405020304" pitchFamily="18" charset="0"/>
              </a:rPr>
              <a:t> m</a:t>
            </a:r>
            <a:r>
              <a:rPr lang="vi-VN" sz="3095" b="1" dirty="0">
                <a:solidFill>
                  <a:srgbClr val="0000CC"/>
                </a:solidFill>
                <a:latin typeface="Times New Roman" panose="02020603050405020304" pitchFamily="18" charset="0"/>
                <a:cs typeface="Times New Roman" panose="02020603050405020304" pitchFamily="18" charset="0"/>
              </a:rPr>
              <a:t>ức đóng, phương thức </a:t>
            </a:r>
            <a:r>
              <a:rPr lang="af-ZA" sz="3095" b="1" dirty="0">
                <a:solidFill>
                  <a:srgbClr val="0000CC"/>
                </a:solidFill>
                <a:latin typeface="Times New Roman" panose="02020603050405020304" pitchFamily="18" charset="0"/>
                <a:cs typeface="Times New Roman" panose="02020603050405020304" pitchFamily="18" charset="0"/>
              </a:rPr>
              <a:t>và thời hạn</a:t>
            </a:r>
            <a:r>
              <a:rPr lang="vi-VN" sz="3095" b="1" dirty="0">
                <a:solidFill>
                  <a:srgbClr val="0000CC"/>
                </a:solidFill>
                <a:latin typeface="Times New Roman" panose="02020603050405020304" pitchFamily="18" charset="0"/>
                <a:cs typeface="Times New Roman" panose="02020603050405020304" pitchFamily="18" charset="0"/>
              </a:rPr>
              <a:t> đóng bảo hiểm xã hội bắt buộc của người lao động</a:t>
            </a:r>
            <a:r>
              <a:rPr lang="en-US" sz="3095" b="1" dirty="0">
                <a:solidFill>
                  <a:srgbClr val="0000CC"/>
                </a:solidFill>
                <a:latin typeface="Times New Roman" panose="02020603050405020304" pitchFamily="18" charset="0"/>
                <a:cs typeface="Times New Roman" panose="02020603050405020304" pitchFamily="18" charset="0"/>
              </a:rPr>
              <a:t>:</a:t>
            </a:r>
            <a:endParaRPr lang="en-US" sz="3095"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393950" y="2705100"/>
            <a:ext cx="9982200" cy="2062103"/>
          </a:xfrm>
          <a:prstGeom prst="rect">
            <a:avLst/>
          </a:prstGeom>
        </p:spPr>
        <p:txBody>
          <a:bodyPr wrap="square">
            <a:spAutoFit/>
          </a:bodyPr>
          <a:lstStyle/>
          <a:p>
            <a:pPr algn="just">
              <a:spcBef>
                <a:spcPts val="844"/>
              </a:spcBef>
              <a:spcAft>
                <a:spcPts val="844"/>
              </a:spcAft>
            </a:pPr>
            <a:r>
              <a:rPr lang="en-US" sz="3200" b="1" dirty="0" err="1">
                <a:solidFill>
                  <a:srgbClr val="FF0000"/>
                </a:solidFill>
                <a:latin typeface="Times New Roman" panose="02020603050405020304" pitchFamily="18" charset="0"/>
                <a:ea typeface="Calibri" panose="020F0502020204030204" pitchFamily="34" charset="0"/>
              </a:rPr>
              <a:t>Bổ</a:t>
            </a:r>
            <a:r>
              <a:rPr lang="en-US" sz="3200" b="1" dirty="0">
                <a:solidFill>
                  <a:srgbClr val="FF0000"/>
                </a:solidFill>
                <a:latin typeface="Times New Roman" panose="02020603050405020304" pitchFamily="18" charset="0"/>
                <a:ea typeface="Calibri" panose="020F0502020204030204" pitchFamily="34" charset="0"/>
              </a:rPr>
              <a:t> sung </a:t>
            </a:r>
            <a:r>
              <a:rPr lang="en-US" sz="3200" b="1" dirty="0">
                <a:solidFill>
                  <a:schemeClr val="accent5">
                    <a:lumMod val="10000"/>
                  </a:schemeClr>
                </a:solidFill>
                <a:latin typeface="Times New Roman" panose="02020603050405020304" pitchFamily="18" charset="0"/>
                <a:ea typeface="Calibri" panose="020F0502020204030204" pitchFamily="34" charset="0"/>
              </a:rPr>
              <a:t>“t</a:t>
            </a:r>
            <a:r>
              <a:rPr lang="vi-VN" sz="3200" b="1" dirty="0">
                <a:solidFill>
                  <a:schemeClr val="accent5">
                    <a:lumMod val="10000"/>
                  </a:schemeClr>
                </a:solidFill>
                <a:latin typeface="Times New Roman" panose="02020603050405020304" pitchFamily="18" charset="0"/>
                <a:ea typeface="Calibri" panose="020F0502020204030204" pitchFamily="34" charset="0"/>
              </a:rPr>
              <a:t>rường hợp trong tháng đầu làm việc hoặc trong tháng đầu trở lại làm việc mà người lao động nghỉ việc hưởng chế độ ốm đau từ 14 ngày làm việc trở lên thì vẫn phải đóng bảo hiểm xã hội của tháng đó</a:t>
            </a:r>
            <a:r>
              <a:rPr lang="en-US" sz="3200" b="1" dirty="0">
                <a:solidFill>
                  <a:schemeClr val="accent5">
                    <a:lumMod val="10000"/>
                  </a:schemeClr>
                </a:solidFill>
                <a:latin typeface="Times New Roman" panose="02020603050405020304" pitchFamily="18" charset="0"/>
                <a:ea typeface="Calibri" panose="020F0502020204030204" pitchFamily="34" charset="0"/>
              </a:rPr>
              <a:t>”</a:t>
            </a:r>
            <a:r>
              <a:rPr lang="vi-VN" sz="3200" b="1" dirty="0">
                <a:solidFill>
                  <a:schemeClr val="accent5">
                    <a:lumMod val="10000"/>
                  </a:schemeClr>
                </a:solidFill>
                <a:latin typeface="Times New Roman" panose="02020603050405020304" pitchFamily="18" charset="0"/>
                <a:ea typeface="Calibri" panose="020F0502020204030204" pitchFamily="34" charset="0"/>
              </a:rPr>
              <a:t>.</a:t>
            </a:r>
            <a:endParaRPr lang="en-US" sz="3200" b="1" dirty="0">
              <a:solidFill>
                <a:schemeClr val="accent5">
                  <a:lumMod val="10000"/>
                </a:schemeClr>
              </a:solidFill>
            </a:endParaRPr>
          </a:p>
        </p:txBody>
      </p:sp>
    </p:spTree>
    <p:extLst>
      <p:ext uri="{BB962C8B-B14F-4D97-AF65-F5344CB8AC3E}">
        <p14:creationId xmlns:p14="http://schemas.microsoft.com/office/powerpoint/2010/main" val="2427374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419100"/>
            <a:ext cx="2226129" cy="3274614"/>
          </a:xfrm>
          <a:solidFill>
            <a:schemeClr val="accent6">
              <a:lumMod val="40000"/>
              <a:lumOff val="60000"/>
            </a:schemeClr>
          </a:solidFill>
          <a:scene3d>
            <a:camera prst="isometricOffAxis1Right"/>
            <a:lightRig rig="threePt" dir="t"/>
          </a:scene3d>
        </p:spPr>
        <p:txBody>
          <a:bodyPr anchor="ctr">
            <a:normAutofit/>
          </a:bodyPr>
          <a:lstStyle/>
          <a:p>
            <a:pPr lvl="0" algn="ctr" rtl="0">
              <a:lnSpc>
                <a:spcPct val="90000"/>
              </a:lnSpc>
            </a:pPr>
            <a:r>
              <a:rPr lang="en-US" sz="5000" dirty="0">
                <a:solidFill>
                  <a:srgbClr val="FF0000"/>
                </a:solidFill>
                <a:latin typeface="Times New Roman" panose="02020603050405020304" pitchFamily="18" charset="0"/>
                <a:cs typeface="Times New Roman" panose="02020603050405020304" pitchFamily="18" charset="0"/>
              </a:rPr>
              <a:t>13</a:t>
            </a:r>
            <a:br>
              <a:rPr lang="en-US" sz="5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latin typeface="Times New Roman" panose="02020603050405020304" pitchFamily="18" charset="0"/>
                <a:cs typeface="Times New Roman" panose="02020603050405020304" pitchFamily="18" charset="0"/>
                <a:sym typeface="Montserrat"/>
              </a:rPr>
              <a:t>Quy</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định</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về</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hợp</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tác</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Quốc</a:t>
            </a:r>
            <a:r>
              <a:rPr lang="en-US" sz="3200" dirty="0">
                <a:solidFill>
                  <a:srgbClr val="0000CC"/>
                </a:solidFill>
                <a:latin typeface="Times New Roman" panose="02020603050405020304" pitchFamily="18" charset="0"/>
                <a:cs typeface="Times New Roman" panose="02020603050405020304" pitchFamily="18" charset="0"/>
                <a:sym typeface="Montserrat"/>
              </a:rPr>
              <a:t> </a:t>
            </a:r>
            <a:r>
              <a:rPr lang="en-US" sz="3200" dirty="0" err="1">
                <a:solidFill>
                  <a:srgbClr val="0000CC"/>
                </a:solidFill>
                <a:latin typeface="Times New Roman" panose="02020603050405020304" pitchFamily="18" charset="0"/>
                <a:cs typeface="Times New Roman" panose="02020603050405020304" pitchFamily="18" charset="0"/>
                <a:sym typeface="Montserrat"/>
              </a:rPr>
              <a:t>tế</a:t>
            </a:r>
            <a:r>
              <a:rPr lang="en-US" sz="3200" dirty="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endParaRPr>
          </a:p>
        </p:txBody>
      </p:sp>
      <p:sp>
        <p:nvSpPr>
          <p:cNvPr id="3" name="Rectangle 2"/>
          <p:cNvSpPr/>
          <p:nvPr/>
        </p:nvSpPr>
        <p:spPr>
          <a:xfrm>
            <a:off x="2241548" y="402771"/>
            <a:ext cx="10210799" cy="3274614"/>
          </a:xfrm>
          <a:prstGeom prst="rect">
            <a:avLst/>
          </a:prstGeom>
        </p:spPr>
        <p:txBody>
          <a:bodyPr wrap="square">
            <a:spAutoFit/>
          </a:bodyPr>
          <a:lstStyle/>
          <a:p>
            <a:pPr marL="0" marR="0" lvl="0" indent="0" algn="just" defTabSz="1286469" rtl="0" eaLnBrk="1" fontAlgn="auto" latinLnBrk="0" hangingPunct="1">
              <a:lnSpc>
                <a:spcPct val="100000"/>
              </a:lnSpc>
              <a:spcBef>
                <a:spcPts val="844"/>
              </a:spcBef>
              <a:spcAft>
                <a:spcPts val="844"/>
              </a:spcAft>
              <a:buClr>
                <a:srgbClr val="000000"/>
              </a:buClr>
              <a:buSzTx/>
              <a:buFontTx/>
              <a:buNone/>
              <a:tabLst/>
              <a:defRPr/>
            </a:pPr>
            <a:r>
              <a:rPr kumimoji="0" lang="en-US" sz="2954" b="1" i="0" u="none" strike="noStrike" kern="0" cap="none" spc="0" normalizeH="0" baseline="0" noProof="0" dirty="0" err="1">
                <a:ln>
                  <a:noFill/>
                </a:ln>
                <a:solidFill>
                  <a:srgbClr val="CFD9E1">
                    <a:lumMod val="10000"/>
                  </a:srgbClr>
                </a:solidFill>
                <a:effectLst/>
                <a:uLnTx/>
                <a:uFillTx/>
                <a:latin typeface="Times New Roman" panose="02020603050405020304" pitchFamily="18" charset="0"/>
                <a:ea typeface="Times New Roman" panose="02020603050405020304" pitchFamily="18" charset="0"/>
                <a:cs typeface="Arial"/>
                <a:sym typeface="Arial"/>
              </a:rPr>
              <a:t>Bảo</a:t>
            </a:r>
            <a:r>
              <a:rPr kumimoji="0" lang="en-US" sz="2954" b="1" i="0" u="none" strike="noStrike" kern="0" cap="none" spc="0" normalizeH="0" noProof="0" dirty="0">
                <a:ln>
                  <a:noFill/>
                </a:ln>
                <a:solidFill>
                  <a:srgbClr val="CFD9E1">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noProof="0" dirty="0" err="1">
                <a:ln>
                  <a:noFill/>
                </a:ln>
                <a:solidFill>
                  <a:srgbClr val="CFD9E1">
                    <a:lumMod val="10000"/>
                  </a:srgbClr>
                </a:solidFill>
                <a:effectLst/>
                <a:uLnTx/>
                <a:uFillTx/>
                <a:latin typeface="Times New Roman" panose="02020603050405020304" pitchFamily="18" charset="0"/>
                <a:ea typeface="Times New Roman" panose="02020603050405020304" pitchFamily="18" charset="0"/>
                <a:cs typeface="Arial"/>
                <a:sym typeface="Arial"/>
              </a:rPr>
              <a:t>đảm</a:t>
            </a:r>
            <a:r>
              <a:rPr kumimoji="0" lang="en-US" sz="2954" b="1" i="0" u="none" strike="noStrike" kern="0" cap="none" spc="0" normalizeH="0" noProof="0" dirty="0">
                <a:ln>
                  <a:noFill/>
                </a:ln>
                <a:solidFill>
                  <a:srgbClr val="CFD9E1">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tốt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hơn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quyền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tham</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gia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và</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thụ</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hưởng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BHXH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đối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với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người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lao</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động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Nam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làm</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ở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nước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ngoài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và</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người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lao</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động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nước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ngoài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vào</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làm</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tại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Nam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thông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qua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bổ</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sung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quy</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định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trường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hợp</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điều</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ước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quốc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tế</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mà</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nước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Cộng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hòa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xã</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hội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chủ</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nghĩa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Nam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là</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thành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viên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có</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quy</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định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về</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thời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gian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tham</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gia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BHXH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của</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người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lao</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động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ở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Việt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Nam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và</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ở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nước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ngoài</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được</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tính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để</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xét</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điều</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kiện</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hưởng</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chế</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a:t>
            </a:r>
            <a:r>
              <a:rPr lang="en-US" sz="2954" b="1" dirty="0" err="1">
                <a:solidFill>
                  <a:srgbClr val="CFD9E1">
                    <a:lumMod val="10000"/>
                  </a:srgbClr>
                </a:solidFill>
                <a:latin typeface="Times New Roman" panose="02020603050405020304" pitchFamily="18" charset="0"/>
                <a:ea typeface="Times New Roman" panose="02020603050405020304" pitchFamily="18" charset="0"/>
                <a:cs typeface="Arial"/>
              </a:rPr>
              <a:t>độ</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rPr>
              <a:t> BHXH</a:t>
            </a:r>
            <a:r>
              <a:rPr lang="en-US" sz="2954" b="1" dirty="0">
                <a:solidFill>
                  <a:srgbClr val="CFD9E1">
                    <a:lumMod val="10000"/>
                  </a:srgbClr>
                </a:solidFill>
                <a:latin typeface="Times New Roman" panose="02020603050405020304" pitchFamily="18" charset="0"/>
                <a:ea typeface="Times New Roman" panose="02020603050405020304" pitchFamily="18" charset="0"/>
                <a:cs typeface="Arial"/>
                <a:sym typeface="Arial"/>
              </a:rPr>
              <a:t>.</a:t>
            </a:r>
          </a:p>
        </p:txBody>
      </p:sp>
      <p:sp>
        <p:nvSpPr>
          <p:cNvPr id="4" name="Tiêu đề 1">
            <a:extLst>
              <a:ext uri="{FF2B5EF4-FFF2-40B4-BE49-F238E27FC236}">
                <a16:creationId xmlns:a16="http://schemas.microsoft.com/office/drawing/2014/main" xmlns="" id="{6BED3915-85F7-49B3-A67A-855B9DE22DC2}"/>
              </a:ext>
            </a:extLst>
          </p:cNvPr>
          <p:cNvSpPr txBox="1">
            <a:spLocks/>
          </p:cNvSpPr>
          <p:nvPr/>
        </p:nvSpPr>
        <p:spPr>
          <a:xfrm>
            <a:off x="-60780" y="4229100"/>
            <a:ext cx="2226129" cy="2962728"/>
          </a:xfrm>
          <a:prstGeom prst="rect">
            <a:avLst/>
          </a:prstGeom>
          <a:solidFill>
            <a:schemeClr val="accent6">
              <a:lumMod val="40000"/>
              <a:lumOff val="60000"/>
            </a:schemeClr>
          </a:solidFill>
          <a:scene3d>
            <a:camera prst="isometricOffAxis1Right"/>
            <a:lightRig rig="threePt" dir="t"/>
          </a:scene3d>
        </p:spPr>
        <p:txBody>
          <a:bodyPr wrap="square" lIns="0" tIns="0" rIns="0" bIns="0" anchor="ctr">
            <a:normAutofit/>
          </a:bodyPr>
          <a:lstStyle>
            <a:lvl1pPr>
              <a:defRPr sz="3800" b="1" i="0">
                <a:solidFill>
                  <a:srgbClr val="1370AD"/>
                </a:solidFill>
                <a:latin typeface="Times New Roman"/>
                <a:ea typeface="+mj-ea"/>
                <a:cs typeface="Times New Roman"/>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14</a:t>
            </a:r>
            <a:br>
              <a:rPr kumimoji="0" lang="en-US" sz="50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0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30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Nâng</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cao</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hiệu</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quả</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đầu</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tư</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0" cap="none" spc="0" normalizeH="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Quỹ</a:t>
            </a:r>
            <a:r>
              <a:rPr kumimoji="0" lang="en-US" sz="3200" b="1" i="0" u="none" strike="noStrike" kern="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BHXH</a:t>
            </a:r>
            <a:endParaRPr kumimoji="0" lang="en-US" sz="30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2165349" y="4914900"/>
            <a:ext cx="10363199" cy="1456168"/>
          </a:xfrm>
          <a:prstGeom prst="rect">
            <a:avLst/>
          </a:prstGeom>
        </p:spPr>
        <p:txBody>
          <a:bodyPr wrap="square">
            <a:spAutoFit/>
          </a:bodyPr>
          <a:lstStyle/>
          <a:p>
            <a:pPr marL="0" marR="0" lvl="0" indent="0" algn="just" defTabSz="1286469" rtl="0" eaLnBrk="1" fontAlgn="auto" latinLnBrk="0" hangingPunct="1">
              <a:lnSpc>
                <a:spcPct val="100000"/>
              </a:lnSpc>
              <a:spcBef>
                <a:spcPts val="844"/>
              </a:spcBef>
              <a:spcAft>
                <a:spcPts val="844"/>
              </a:spcAft>
              <a:buClr>
                <a:srgbClr val="000000"/>
              </a:buClr>
              <a:buSzTx/>
              <a:buFontTx/>
              <a:buNone/>
              <a:tabLst/>
              <a:defRPr/>
            </a:pP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Quy</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định</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cụ</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thể</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hơn</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về</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đầu</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tư</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và</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quản</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lý</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quỹ</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BHXH;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việc</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duyệt</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thẩm</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định</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phê</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chuẩn</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quyết</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toán</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chi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tổ</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chức</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và</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hoạt</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a:t>
            </a:r>
            <a:r>
              <a:rPr kumimoji="0" lang="en-US" sz="2954" b="1" i="0" u="none" strike="noStrike" kern="0" cap="none" spc="0" normalizeH="0" baseline="0" noProof="0" dirty="0" err="1">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động</a:t>
            </a:r>
            <a:r>
              <a:rPr kumimoji="0" lang="en-US" sz="2954" b="1" i="0" u="none" strike="noStrike" kern="0" cap="none" spc="0" normalizeH="0" baseline="0" noProof="0" dirty="0">
                <a:ln>
                  <a:noFill/>
                </a:ln>
                <a:solidFill>
                  <a:srgbClr val="A1EFFF">
                    <a:lumMod val="10000"/>
                  </a:srgbClr>
                </a:solidFill>
                <a:effectLst/>
                <a:uLnTx/>
                <a:uFillTx/>
                <a:latin typeface="Times New Roman" panose="02020603050405020304" pitchFamily="18" charset="0"/>
                <a:ea typeface="Times New Roman" panose="02020603050405020304" pitchFamily="18" charset="0"/>
                <a:cs typeface="Arial"/>
                <a:sym typeface="Arial"/>
              </a:rPr>
              <a:t> BHXH.</a:t>
            </a:r>
            <a:endParaRPr kumimoji="0" lang="en-US" sz="2954" b="1" i="0" u="none" strike="noStrike" kern="0" cap="none" spc="0" normalizeH="0" baseline="0" noProof="0" dirty="0">
              <a:ln>
                <a:noFill/>
              </a:ln>
              <a:solidFill>
                <a:srgbClr val="A1EFFF">
                  <a:lumMod val="10000"/>
                </a:srgbClr>
              </a:solidFill>
              <a:effectLst/>
              <a:uLnTx/>
              <a:uFillTx/>
              <a:latin typeface="Arial"/>
              <a:cs typeface="Arial"/>
              <a:sym typeface="Arial"/>
            </a:endParaRPr>
          </a:p>
        </p:txBody>
      </p:sp>
    </p:spTree>
    <p:extLst>
      <p:ext uri="{BB962C8B-B14F-4D97-AF65-F5344CB8AC3E}">
        <p14:creationId xmlns:p14="http://schemas.microsoft.com/office/powerpoint/2010/main" val="2460663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2E8117-1300-D8A0-ED95-5D0965EC8C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AE9AF1AB-3A04-A5A1-56E9-557F5DA49A6D}"/>
              </a:ext>
            </a:extLst>
          </p:cNvPr>
          <p:cNvSpPr txBox="1">
            <a:spLocks noGrp="1"/>
          </p:cNvSpPr>
          <p:nvPr>
            <p:ph type="ctrTitle"/>
          </p:nvPr>
        </p:nvSpPr>
        <p:spPr>
          <a:xfrm>
            <a:off x="789432" y="2128294"/>
            <a:ext cx="11734800" cy="628377"/>
          </a:xfrm>
          <a:prstGeom prst="rect">
            <a:avLst/>
          </a:prstGeom>
        </p:spPr>
        <p:txBody>
          <a:bodyPr vert="horz" wrap="square" lIns="0" tIns="12700" rIns="0" bIns="0" rtlCol="0">
            <a:spAutoFit/>
          </a:bodyPr>
          <a:lstStyle/>
          <a:p>
            <a:pPr lvl="0"/>
            <a:r>
              <a:rPr lang="en-GB" sz="4000" dirty="0" err="1">
                <a:solidFill>
                  <a:schemeClr val="bg1"/>
                </a:solidFill>
                <a:latin typeface="Times New Roman" panose="02020603050405020304" pitchFamily="18" charset="0"/>
                <a:cs typeface="Times New Roman" panose="02020603050405020304" pitchFamily="18" charset="0"/>
              </a:rPr>
              <a:t>Những</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điều</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cần</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biết</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về</a:t>
            </a:r>
            <a:r>
              <a:rPr lang="en-GB" sz="4000" dirty="0">
                <a:solidFill>
                  <a:schemeClr val="bg1"/>
                </a:solidFill>
                <a:latin typeface="Times New Roman" panose="02020603050405020304" pitchFamily="18" charset="0"/>
                <a:cs typeface="Times New Roman" panose="02020603050405020304" pitchFamily="18" charset="0"/>
              </a:rPr>
              <a:t> Bảo </a:t>
            </a:r>
            <a:r>
              <a:rPr lang="en-GB" sz="4000" dirty="0" err="1">
                <a:solidFill>
                  <a:schemeClr val="bg1"/>
                </a:solidFill>
                <a:latin typeface="Times New Roman" panose="02020603050405020304" pitchFamily="18" charset="0"/>
                <a:cs typeface="Times New Roman" panose="02020603050405020304" pitchFamily="18" charset="0"/>
              </a:rPr>
              <a:t>hiểm</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xã</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hội</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tự</a:t>
            </a:r>
            <a:r>
              <a:rPr lang="en-GB" sz="4000" dirty="0">
                <a:solidFill>
                  <a:schemeClr val="bg1"/>
                </a:solidFill>
                <a:latin typeface="Times New Roman" panose="02020603050405020304" pitchFamily="18" charset="0"/>
                <a:cs typeface="Times New Roman" panose="02020603050405020304" pitchFamily="18" charset="0"/>
              </a:rPr>
              <a:t> </a:t>
            </a:r>
            <a:r>
              <a:rPr lang="en-GB" sz="4000" dirty="0" err="1">
                <a:solidFill>
                  <a:schemeClr val="bg1"/>
                </a:solidFill>
                <a:latin typeface="Times New Roman" panose="02020603050405020304" pitchFamily="18" charset="0"/>
                <a:cs typeface="Times New Roman" panose="02020603050405020304" pitchFamily="18" charset="0"/>
              </a:rPr>
              <a:t>nguyện</a:t>
            </a:r>
            <a:endParaRPr lang="en-GB" sz="4000" dirty="0">
              <a:solidFill>
                <a:schemeClr val="bg1"/>
              </a:solidFill>
              <a:latin typeface="Times New Roman" panose="02020603050405020304" pitchFamily="18" charset="0"/>
              <a:cs typeface="Times New Roman" panose="02020603050405020304" pitchFamily="18" charset="0"/>
            </a:endParaRPr>
          </a:p>
        </p:txBody>
      </p:sp>
      <p:grpSp>
        <p:nvGrpSpPr>
          <p:cNvPr id="4" name="object 4">
            <a:extLst>
              <a:ext uri="{FF2B5EF4-FFF2-40B4-BE49-F238E27FC236}">
                <a16:creationId xmlns:a16="http://schemas.microsoft.com/office/drawing/2014/main" xmlns="" id="{BAC4E340-4FDF-6F42-530B-B010162FC942}"/>
              </a:ext>
            </a:extLst>
          </p:cNvPr>
          <p:cNvGrpSpPr/>
          <p:nvPr/>
        </p:nvGrpSpPr>
        <p:grpSpPr>
          <a:xfrm>
            <a:off x="0" y="0"/>
            <a:ext cx="12524740" cy="7233284"/>
            <a:chOff x="0" y="0"/>
            <a:chExt cx="12524740" cy="7233284"/>
          </a:xfrm>
        </p:grpSpPr>
        <p:pic>
          <p:nvPicPr>
            <p:cNvPr id="5" name="object 5">
              <a:extLst>
                <a:ext uri="{FF2B5EF4-FFF2-40B4-BE49-F238E27FC236}">
                  <a16:creationId xmlns:a16="http://schemas.microsoft.com/office/drawing/2014/main" xmlns="" id="{FD9F0279-C537-DE85-B7FE-E428E2304F7B}"/>
                </a:ext>
              </a:extLst>
            </p:cNvPr>
            <p:cNvPicPr/>
            <p:nvPr/>
          </p:nvPicPr>
          <p:blipFill>
            <a:blip r:embed="rId2" cstate="print"/>
            <a:stretch>
              <a:fillRect/>
            </a:stretch>
          </p:blipFill>
          <p:spPr>
            <a:xfrm>
              <a:off x="5529071" y="0"/>
              <a:ext cx="1676400" cy="1383792"/>
            </a:xfrm>
            <a:prstGeom prst="rect">
              <a:avLst/>
            </a:prstGeom>
          </p:spPr>
        </p:pic>
        <p:pic>
          <p:nvPicPr>
            <p:cNvPr id="6" name="object 6">
              <a:extLst>
                <a:ext uri="{FF2B5EF4-FFF2-40B4-BE49-F238E27FC236}">
                  <a16:creationId xmlns:a16="http://schemas.microsoft.com/office/drawing/2014/main" xmlns="" id="{1D88BC91-C4F4-B1E3-C96B-5CFC3C0A91BB}"/>
                </a:ext>
              </a:extLst>
            </p:cNvPr>
            <p:cNvPicPr/>
            <p:nvPr/>
          </p:nvPicPr>
          <p:blipFill>
            <a:blip r:embed="rId3" cstate="print"/>
            <a:stretch>
              <a:fillRect/>
            </a:stretch>
          </p:blipFill>
          <p:spPr>
            <a:xfrm>
              <a:off x="0" y="4757927"/>
              <a:ext cx="5132832" cy="2474975"/>
            </a:xfrm>
            <a:prstGeom prst="rect">
              <a:avLst/>
            </a:prstGeom>
          </p:spPr>
        </p:pic>
        <p:pic>
          <p:nvPicPr>
            <p:cNvPr id="7" name="object 7">
              <a:extLst>
                <a:ext uri="{FF2B5EF4-FFF2-40B4-BE49-F238E27FC236}">
                  <a16:creationId xmlns:a16="http://schemas.microsoft.com/office/drawing/2014/main" xmlns="" id="{BA4FF282-C7E9-94F4-92CE-58D5E44D5751}"/>
                </a:ext>
              </a:extLst>
            </p:cNvPr>
            <p:cNvPicPr/>
            <p:nvPr/>
          </p:nvPicPr>
          <p:blipFill>
            <a:blip r:embed="rId4" cstate="print"/>
            <a:stretch>
              <a:fillRect/>
            </a:stretch>
          </p:blipFill>
          <p:spPr>
            <a:xfrm>
              <a:off x="5361432" y="4757928"/>
              <a:ext cx="7162800" cy="2255520"/>
            </a:xfrm>
            <a:prstGeom prst="rect">
              <a:avLst/>
            </a:prstGeom>
          </p:spPr>
        </p:pic>
      </p:grpSp>
    </p:spTree>
    <p:extLst>
      <p:ext uri="{BB962C8B-B14F-4D97-AF65-F5344CB8AC3E}">
        <p14:creationId xmlns:p14="http://schemas.microsoft.com/office/powerpoint/2010/main" val="3149309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350" y="0"/>
            <a:ext cx="9144000" cy="7239000"/>
          </a:xfrm>
          <a:prstGeom prst="rect">
            <a:avLst/>
          </a:prstGeom>
        </p:spPr>
      </p:pic>
    </p:spTree>
    <p:extLst>
      <p:ext uri="{BB962C8B-B14F-4D97-AF65-F5344CB8AC3E}">
        <p14:creationId xmlns:p14="http://schemas.microsoft.com/office/powerpoint/2010/main" val="2179175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58" y="81599"/>
            <a:ext cx="4181158" cy="30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496" y="3209092"/>
            <a:ext cx="5146040" cy="295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107" y="17944"/>
            <a:ext cx="4802635" cy="30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31799" y="6346635"/>
            <a:ext cx="7638653" cy="449482"/>
          </a:xfrm>
          <a:prstGeom prst="rect">
            <a:avLst/>
          </a:prstGeom>
          <a:noFill/>
        </p:spPr>
        <p:txBody>
          <a:bodyPr>
            <a:spAutoFit/>
          </a:bodyPr>
          <a:lstStyle/>
          <a:p>
            <a:pPr algn="ctr" defTabSz="964875" rtl="0">
              <a:defRPr/>
            </a:pP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Hơn</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70%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số</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người</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cao</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tuổi</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vẫn</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phải</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tự</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lao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động</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kiếm</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sống</a:t>
            </a:r>
            <a:endPar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3829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586" y="1609328"/>
            <a:ext cx="4070598" cy="353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79" y="3458686"/>
            <a:ext cx="4980200" cy="289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10"/>
          <p:cNvSpPr txBox="1">
            <a:spLocks noChangeArrowheads="1"/>
          </p:cNvSpPr>
          <p:nvPr/>
        </p:nvSpPr>
        <p:spPr bwMode="auto">
          <a:xfrm>
            <a:off x="2090580" y="6353335"/>
            <a:ext cx="8814604" cy="44948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defRPr/>
            </a:pP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Khoảng</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30%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người</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cao</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tuổi</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được</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hưởng</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lương</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hưu</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trợ</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cấp</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xã</a:t>
            </a:r>
            <a:r>
              <a:rPr 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321"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hội</a:t>
            </a:r>
            <a:endParaRPr lang="en-US" altLang="en-US" sz="2321"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788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979" y="1191"/>
            <a:ext cx="4980200" cy="33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4"/>
          <p:cNvSpPr txBox="1">
            <a:spLocks noChangeArrowheads="1"/>
          </p:cNvSpPr>
          <p:nvPr/>
        </p:nvSpPr>
        <p:spPr bwMode="auto">
          <a:xfrm>
            <a:off x="1807480" y="2493804"/>
            <a:ext cx="9407604" cy="165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64875" rtl="0"/>
            <a:r>
              <a:rPr lang="en-US" altLang="en-US" sz="5065" kern="1200">
                <a:solidFill>
                  <a:prstClr val="black"/>
                </a:solidFill>
                <a:latin typeface="Times New Roman" panose="02020603050405020304" pitchFamily="18" charset="0"/>
                <a:ea typeface="+mn-ea"/>
                <a:cs typeface="Times New Roman" panose="02020603050405020304" pitchFamily="18" charset="0"/>
              </a:rPr>
              <a:t>     </a:t>
            </a:r>
          </a:p>
          <a:p>
            <a:pPr algn="just" defTabSz="964875" rtl="0"/>
            <a:r>
              <a:rPr lang="en-US" altLang="en-US" sz="5065" kern="1200">
                <a:solidFill>
                  <a:prstClr val="black"/>
                </a:solidFill>
                <a:latin typeface="Times New Roman" panose="02020603050405020304" pitchFamily="18" charset="0"/>
                <a:ea typeface="+mn-ea"/>
                <a:cs typeface="Times New Roman" panose="02020603050405020304" pitchFamily="18" charset="0"/>
              </a:rPr>
              <a:t>	</a:t>
            </a:r>
            <a:r>
              <a:rPr lang="en-US" altLang="en-US" sz="4221" kern="1200">
                <a:solidFill>
                  <a:prstClr val="black"/>
                </a:solidFill>
                <a:latin typeface="Times New Roman" panose="02020603050405020304" pitchFamily="18" charset="0"/>
                <a:ea typeface="+mn-ea"/>
                <a:cs typeface="Times New Roman" panose="02020603050405020304" pitchFamily="18" charset="0"/>
              </a:rPr>
              <a:t>	 	</a:t>
            </a:r>
          </a:p>
        </p:txBody>
      </p:sp>
      <p:sp>
        <p:nvSpPr>
          <p:cNvPr id="4" name="AutoShape 2" descr="Weave"/>
          <p:cNvSpPr>
            <a:spLocks noChangeArrowheads="1"/>
          </p:cNvSpPr>
          <p:nvPr/>
        </p:nvSpPr>
        <p:spPr bwMode="auto">
          <a:xfrm>
            <a:off x="2181450" y="257263"/>
            <a:ext cx="8502200" cy="985810"/>
          </a:xfrm>
          <a:prstGeom prst="downArrowCallout">
            <a:avLst>
              <a:gd name="adj1" fmla="val 96667"/>
              <a:gd name="adj2" fmla="val 96667"/>
              <a:gd name="adj3" fmla="val 16667"/>
              <a:gd name="adj4" fmla="val 66667"/>
            </a:avLst>
          </a:prstGeom>
          <a:solidFill>
            <a:schemeClr val="accent4">
              <a:lumMod val="20000"/>
              <a:lumOff val="80000"/>
            </a:schemeClr>
          </a:solidFill>
          <a:ln w="25400">
            <a:solidFill>
              <a:srgbClr val="0000FF"/>
            </a:solidFill>
            <a:miter lim="800000"/>
            <a:headEnd/>
            <a:tailEnd/>
          </a:ln>
          <a:effectLst/>
        </p:spPr>
        <p:txBody>
          <a:bodyPr wrap="none" anchor="ct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algn="ctr" eaLnBrk="0" fontAlgn="base" hangingPunct="0">
              <a:spcBef>
                <a:spcPct val="20000"/>
              </a:spcBef>
              <a:spcAft>
                <a:spcPct val="0"/>
              </a:spcAft>
              <a:defRPr sz="3600">
                <a:solidFill>
                  <a:schemeClr val="tx1"/>
                </a:solidFill>
                <a:latin typeface="VNI-Times" pitchFamily="2" charset="0"/>
              </a:defRPr>
            </a:lvl6pPr>
            <a:lvl7pPr marL="2971800" indent="-228600" algn="ctr" eaLnBrk="0" fontAlgn="base" hangingPunct="0">
              <a:spcBef>
                <a:spcPct val="20000"/>
              </a:spcBef>
              <a:spcAft>
                <a:spcPct val="0"/>
              </a:spcAft>
              <a:defRPr sz="3600">
                <a:solidFill>
                  <a:schemeClr val="tx1"/>
                </a:solidFill>
                <a:latin typeface="VNI-Times" pitchFamily="2" charset="0"/>
              </a:defRPr>
            </a:lvl7pPr>
            <a:lvl8pPr marL="3429000" indent="-228600" algn="ctr" eaLnBrk="0" fontAlgn="base" hangingPunct="0">
              <a:spcBef>
                <a:spcPct val="20000"/>
              </a:spcBef>
              <a:spcAft>
                <a:spcPct val="0"/>
              </a:spcAft>
              <a:defRPr sz="3600">
                <a:solidFill>
                  <a:schemeClr val="tx1"/>
                </a:solidFill>
                <a:latin typeface="VNI-Times" pitchFamily="2" charset="0"/>
              </a:defRPr>
            </a:lvl8pPr>
            <a:lvl9pPr marL="3886200" indent="-228600" algn="ctr" eaLnBrk="0" fontAlgn="base" hangingPunct="0">
              <a:spcBef>
                <a:spcPct val="20000"/>
              </a:spcBef>
              <a:spcAft>
                <a:spcPct val="0"/>
              </a:spcAft>
              <a:defRPr sz="3600">
                <a:solidFill>
                  <a:schemeClr val="tx1"/>
                </a:solidFill>
                <a:latin typeface="VNI-Times" pitchFamily="2" charset="0"/>
              </a:defRPr>
            </a:lvl9pPr>
          </a:lstStyle>
          <a:p>
            <a:pPr algn="ctr" defTabSz="964875" rtl="0">
              <a:defRPr/>
            </a:pPr>
            <a:r>
              <a:rPr lang="en-US" sz="3377" b="1" cap="all" dirty="0">
                <a:ln w="9000" cmpd="sng">
                  <a:noFill/>
                  <a:prstDash val="solid"/>
                </a:ln>
                <a:solidFill>
                  <a:srgbClr val="70AD47">
                    <a:lumMod val="75000"/>
                  </a:srgbClr>
                </a:solidFill>
                <a:effectLst>
                  <a:reflection blurRad="12700" stA="28000" endPos="45000" dist="1000" dir="5400000" sy="-100000" algn="bl" rotWithShape="0"/>
                </a:effectLst>
                <a:latin typeface="Times New Roman"/>
                <a:ea typeface="+mn-ea"/>
                <a:cs typeface="+mn-cs"/>
              </a:rPr>
              <a:t>BẢO HIỂM XÃ HỘI TỰ NGUYỆN</a:t>
            </a:r>
          </a:p>
        </p:txBody>
      </p:sp>
      <p:sp>
        <p:nvSpPr>
          <p:cNvPr id="2" name="Arrow: Pentagon 1"/>
          <p:cNvSpPr/>
          <p:nvPr/>
        </p:nvSpPr>
        <p:spPr>
          <a:xfrm>
            <a:off x="2554594" y="1287701"/>
            <a:ext cx="8503027" cy="17689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875" rtl="0">
              <a:defRPr/>
            </a:pPr>
            <a:r>
              <a:rPr lang="vi-VN" sz="3377" kern="1200" dirty="0">
                <a:solidFill>
                  <a:srgbClr val="FFFF00"/>
                </a:solidFill>
                <a:latin typeface="Times New Roman" panose="02020603050405020304" pitchFamily="18" charset="0"/>
                <a:cs typeface="Times New Roman" panose="02020603050405020304" pitchFamily="18" charset="0"/>
              </a:rPr>
              <a:t>Loại hình bảo hiểm xã hội do Nhà nước </a:t>
            </a:r>
            <a:endParaRPr lang="en-US" sz="3377" kern="1200" dirty="0">
              <a:solidFill>
                <a:srgbClr val="FFFF00"/>
              </a:solidFill>
              <a:latin typeface="Times New Roman" panose="02020603050405020304" pitchFamily="18" charset="0"/>
              <a:cs typeface="Times New Roman" panose="02020603050405020304" pitchFamily="18" charset="0"/>
            </a:endParaRPr>
          </a:p>
          <a:p>
            <a:pPr algn="ctr" defTabSz="964875" rtl="0">
              <a:defRPr/>
            </a:pPr>
            <a:r>
              <a:rPr lang="vi-VN" sz="3377" kern="1200" dirty="0">
                <a:solidFill>
                  <a:srgbClr val="FFFF00"/>
                </a:solidFill>
                <a:latin typeface="Times New Roman" panose="02020603050405020304" pitchFamily="18" charset="0"/>
                <a:cs typeface="Times New Roman" panose="02020603050405020304" pitchFamily="18" charset="0"/>
              </a:rPr>
              <a:t>tổ chức</a:t>
            </a:r>
            <a:endParaRPr lang="vi-VN" sz="4221" kern="1200" dirty="0">
              <a:solidFill>
                <a:srgbClr val="FFFF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2574696" y="3334726"/>
            <a:ext cx="8501351" cy="17689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875" rtl="0">
              <a:defRPr/>
            </a:pPr>
            <a:r>
              <a:rPr lang="vi-VN" sz="3377" kern="1200" dirty="0">
                <a:solidFill>
                  <a:srgbClr val="FFFF00"/>
                </a:solidFill>
                <a:latin typeface="Times New Roman" panose="02020603050405020304" pitchFamily="18" charset="0"/>
                <a:cs typeface="Times New Roman" panose="02020603050405020304" pitchFamily="18" charset="0"/>
              </a:rPr>
              <a:t>Được lựa chọn: Mức đóng, phương thức đóng phù hợp với thu nhập của mình</a:t>
            </a:r>
            <a:endParaRPr lang="vi-VN" sz="3377" kern="1200" dirty="0">
              <a:solidFill>
                <a:srgbClr val="FFFF00"/>
              </a:solidFill>
              <a:latin typeface="Arial" panose="020B0604020202020204" pitchFamily="34" charset="0"/>
            </a:endParaRPr>
          </a:p>
        </p:txBody>
      </p:sp>
      <p:sp>
        <p:nvSpPr>
          <p:cNvPr id="9" name="Arrow: Pentagon 8"/>
          <p:cNvSpPr/>
          <p:nvPr/>
        </p:nvSpPr>
        <p:spPr>
          <a:xfrm>
            <a:off x="2554594" y="5326472"/>
            <a:ext cx="8503027" cy="17689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875" rtl="0">
              <a:defRPr/>
            </a:pPr>
            <a:r>
              <a:rPr lang="vi-VN" sz="3377" kern="1200" dirty="0">
                <a:solidFill>
                  <a:srgbClr val="FFFF00"/>
                </a:solidFill>
                <a:latin typeface="Times New Roman" panose="02020603050405020304" pitchFamily="18" charset="0"/>
                <a:cs typeface="Times New Roman" panose="02020603050405020304" pitchFamily="18" charset="0"/>
              </a:rPr>
              <a:t>Nhà nước có chính sách hỗ trợ tiền đóng BHXH để người tham gia hưởng chế độ</a:t>
            </a:r>
            <a:endParaRPr lang="en-US" sz="3377" kern="1200" dirty="0">
              <a:solidFill>
                <a:srgbClr val="FFFF00"/>
              </a:solidFill>
              <a:latin typeface="Times New Roman" panose="02020603050405020304" pitchFamily="18" charset="0"/>
              <a:cs typeface="Times New Roman" panose="02020603050405020304" pitchFamily="18" charset="0"/>
            </a:endParaRPr>
          </a:p>
          <a:p>
            <a:pPr algn="ctr" defTabSz="964875" rtl="0">
              <a:defRPr/>
            </a:pPr>
            <a:r>
              <a:rPr lang="vi-VN" sz="3377" kern="1200" dirty="0">
                <a:solidFill>
                  <a:srgbClr val="FFFF00"/>
                </a:solidFill>
                <a:latin typeface="Times New Roman" panose="02020603050405020304" pitchFamily="18" charset="0"/>
                <a:cs typeface="Times New Roman" panose="02020603050405020304" pitchFamily="18" charset="0"/>
              </a:rPr>
              <a:t> hưu trí và tử tuất</a:t>
            </a:r>
            <a:endParaRPr lang="vi-VN" sz="4221" kern="1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162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18004" y="269748"/>
            <a:ext cx="9211310" cy="927100"/>
          </a:xfrm>
          <a:custGeom>
            <a:avLst/>
            <a:gdLst/>
            <a:ahLst/>
            <a:cxnLst/>
            <a:rect l="l" t="t" r="r" b="b"/>
            <a:pathLst>
              <a:path w="9211310" h="927100">
                <a:moveTo>
                  <a:pt x="0" y="463295"/>
                </a:moveTo>
                <a:lnTo>
                  <a:pt x="2391" y="415921"/>
                </a:lnTo>
                <a:lnTo>
                  <a:pt x="9411" y="369916"/>
                </a:lnTo>
                <a:lnTo>
                  <a:pt x="20825" y="325513"/>
                </a:lnTo>
                <a:lnTo>
                  <a:pt x="36403" y="282946"/>
                </a:lnTo>
                <a:lnTo>
                  <a:pt x="55910" y="242446"/>
                </a:lnTo>
                <a:lnTo>
                  <a:pt x="79114" y="204247"/>
                </a:lnTo>
                <a:lnTo>
                  <a:pt x="105783" y="168582"/>
                </a:lnTo>
                <a:lnTo>
                  <a:pt x="135683" y="135683"/>
                </a:lnTo>
                <a:lnTo>
                  <a:pt x="168582" y="105783"/>
                </a:lnTo>
                <a:lnTo>
                  <a:pt x="204247" y="79114"/>
                </a:lnTo>
                <a:lnTo>
                  <a:pt x="242446" y="55910"/>
                </a:lnTo>
                <a:lnTo>
                  <a:pt x="282946" y="36403"/>
                </a:lnTo>
                <a:lnTo>
                  <a:pt x="325513" y="20825"/>
                </a:lnTo>
                <a:lnTo>
                  <a:pt x="369916" y="9411"/>
                </a:lnTo>
                <a:lnTo>
                  <a:pt x="415921" y="2391"/>
                </a:lnTo>
                <a:lnTo>
                  <a:pt x="463295" y="0"/>
                </a:lnTo>
                <a:lnTo>
                  <a:pt x="8747760" y="0"/>
                </a:lnTo>
                <a:lnTo>
                  <a:pt x="8795134" y="2391"/>
                </a:lnTo>
                <a:lnTo>
                  <a:pt x="8841139" y="9411"/>
                </a:lnTo>
                <a:lnTo>
                  <a:pt x="8885542" y="20825"/>
                </a:lnTo>
                <a:lnTo>
                  <a:pt x="8928109" y="36403"/>
                </a:lnTo>
                <a:lnTo>
                  <a:pt x="8968609" y="55910"/>
                </a:lnTo>
                <a:lnTo>
                  <a:pt x="9006808" y="79114"/>
                </a:lnTo>
                <a:lnTo>
                  <a:pt x="9042473" y="105783"/>
                </a:lnTo>
                <a:lnTo>
                  <a:pt x="9075372" y="135683"/>
                </a:lnTo>
                <a:lnTo>
                  <a:pt x="9105272" y="168582"/>
                </a:lnTo>
                <a:lnTo>
                  <a:pt x="9131941" y="204247"/>
                </a:lnTo>
                <a:lnTo>
                  <a:pt x="9155145" y="242446"/>
                </a:lnTo>
                <a:lnTo>
                  <a:pt x="9174652" y="282946"/>
                </a:lnTo>
                <a:lnTo>
                  <a:pt x="9190230" y="325513"/>
                </a:lnTo>
                <a:lnTo>
                  <a:pt x="9201644" y="369916"/>
                </a:lnTo>
                <a:lnTo>
                  <a:pt x="9208664" y="415921"/>
                </a:lnTo>
                <a:lnTo>
                  <a:pt x="9211056" y="463295"/>
                </a:lnTo>
                <a:lnTo>
                  <a:pt x="9208664" y="510670"/>
                </a:lnTo>
                <a:lnTo>
                  <a:pt x="9201644" y="556675"/>
                </a:lnTo>
                <a:lnTo>
                  <a:pt x="9190230" y="601078"/>
                </a:lnTo>
                <a:lnTo>
                  <a:pt x="9174652" y="643645"/>
                </a:lnTo>
                <a:lnTo>
                  <a:pt x="9155145" y="684145"/>
                </a:lnTo>
                <a:lnTo>
                  <a:pt x="9131941" y="722344"/>
                </a:lnTo>
                <a:lnTo>
                  <a:pt x="9105272" y="758009"/>
                </a:lnTo>
                <a:lnTo>
                  <a:pt x="9075372" y="790908"/>
                </a:lnTo>
                <a:lnTo>
                  <a:pt x="9042473" y="820808"/>
                </a:lnTo>
                <a:lnTo>
                  <a:pt x="9006808" y="847477"/>
                </a:lnTo>
                <a:lnTo>
                  <a:pt x="8968609" y="870681"/>
                </a:lnTo>
                <a:lnTo>
                  <a:pt x="8928109" y="890188"/>
                </a:lnTo>
                <a:lnTo>
                  <a:pt x="8885542" y="905766"/>
                </a:lnTo>
                <a:lnTo>
                  <a:pt x="8841139" y="917180"/>
                </a:lnTo>
                <a:lnTo>
                  <a:pt x="8795134" y="924200"/>
                </a:lnTo>
                <a:lnTo>
                  <a:pt x="8747760" y="926591"/>
                </a:lnTo>
                <a:lnTo>
                  <a:pt x="463295" y="926591"/>
                </a:lnTo>
                <a:lnTo>
                  <a:pt x="415921" y="924200"/>
                </a:lnTo>
                <a:lnTo>
                  <a:pt x="369916" y="917180"/>
                </a:lnTo>
                <a:lnTo>
                  <a:pt x="325513" y="905766"/>
                </a:lnTo>
                <a:lnTo>
                  <a:pt x="282946" y="890188"/>
                </a:lnTo>
                <a:lnTo>
                  <a:pt x="242446" y="870681"/>
                </a:lnTo>
                <a:lnTo>
                  <a:pt x="204247" y="847477"/>
                </a:lnTo>
                <a:lnTo>
                  <a:pt x="168582" y="820808"/>
                </a:lnTo>
                <a:lnTo>
                  <a:pt x="135683" y="790908"/>
                </a:lnTo>
                <a:lnTo>
                  <a:pt x="105783" y="758009"/>
                </a:lnTo>
                <a:lnTo>
                  <a:pt x="79114" y="722344"/>
                </a:lnTo>
                <a:lnTo>
                  <a:pt x="55910" y="684145"/>
                </a:lnTo>
                <a:lnTo>
                  <a:pt x="36403" y="643645"/>
                </a:lnTo>
                <a:lnTo>
                  <a:pt x="20825" y="601078"/>
                </a:lnTo>
                <a:lnTo>
                  <a:pt x="9411" y="556675"/>
                </a:lnTo>
                <a:lnTo>
                  <a:pt x="2391" y="510670"/>
                </a:lnTo>
                <a:lnTo>
                  <a:pt x="0" y="463295"/>
                </a:lnTo>
                <a:close/>
              </a:path>
            </a:pathLst>
          </a:custGeom>
          <a:ln w="39624">
            <a:solidFill>
              <a:srgbClr val="00000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7708" rIns="0" bIns="0" rtlCol="0">
            <a:spAutoFit/>
          </a:bodyPr>
          <a:lstStyle/>
          <a:p>
            <a:pPr marL="1417955">
              <a:lnSpc>
                <a:spcPct val="100000"/>
              </a:lnSpc>
              <a:spcBef>
                <a:spcPts val="90"/>
              </a:spcBef>
            </a:pPr>
            <a:r>
              <a:rPr dirty="0"/>
              <a:t>GIỚI</a:t>
            </a:r>
            <a:r>
              <a:rPr spc="-80" dirty="0"/>
              <a:t> </a:t>
            </a:r>
            <a:r>
              <a:rPr dirty="0"/>
              <a:t>THIỆU</a:t>
            </a:r>
            <a:r>
              <a:rPr spc="-25" dirty="0"/>
              <a:t> </a:t>
            </a:r>
            <a:r>
              <a:rPr spc="-20" dirty="0"/>
              <a:t>CHUNG</a:t>
            </a:r>
          </a:p>
        </p:txBody>
      </p:sp>
      <p:grpSp>
        <p:nvGrpSpPr>
          <p:cNvPr id="4" name="object 4"/>
          <p:cNvGrpSpPr/>
          <p:nvPr/>
        </p:nvGrpSpPr>
        <p:grpSpPr>
          <a:xfrm>
            <a:off x="282611" y="0"/>
            <a:ext cx="6653748" cy="6109970"/>
            <a:chOff x="159802" y="28738"/>
            <a:chExt cx="7521575" cy="6109970"/>
          </a:xfrm>
        </p:grpSpPr>
        <p:pic>
          <p:nvPicPr>
            <p:cNvPr id="5" name="object 5"/>
            <p:cNvPicPr/>
            <p:nvPr/>
          </p:nvPicPr>
          <p:blipFill>
            <a:blip r:embed="rId2" cstate="print"/>
            <a:stretch>
              <a:fillRect/>
            </a:stretch>
          </p:blipFill>
          <p:spPr>
            <a:xfrm>
              <a:off x="159802" y="28738"/>
              <a:ext cx="1628502" cy="1628502"/>
            </a:xfrm>
            <a:prstGeom prst="rect">
              <a:avLst/>
            </a:prstGeom>
          </p:spPr>
        </p:pic>
        <p:pic>
          <p:nvPicPr>
            <p:cNvPr id="6" name="object 6"/>
            <p:cNvPicPr/>
            <p:nvPr/>
          </p:nvPicPr>
          <p:blipFill>
            <a:blip r:embed="rId3" cstate="print"/>
            <a:stretch>
              <a:fillRect/>
            </a:stretch>
          </p:blipFill>
          <p:spPr>
            <a:xfrm>
              <a:off x="225551" y="1676400"/>
              <a:ext cx="7455408" cy="4462272"/>
            </a:xfrm>
            <a:prstGeom prst="rect">
              <a:avLst/>
            </a:prstGeom>
          </p:spPr>
        </p:pic>
      </p:grpSp>
      <p:sp>
        <p:nvSpPr>
          <p:cNvPr id="7" name="object 7"/>
          <p:cNvSpPr txBox="1"/>
          <p:nvPr/>
        </p:nvSpPr>
        <p:spPr>
          <a:xfrm>
            <a:off x="7364679" y="1488291"/>
            <a:ext cx="5347898" cy="2604559"/>
          </a:xfrm>
          <a:prstGeom prst="rect">
            <a:avLst/>
          </a:prstGeom>
        </p:spPr>
        <p:txBody>
          <a:bodyPr vert="horz" wrap="square" lIns="0" tIns="12700" rIns="0" bIns="0" rtlCol="0">
            <a:spAutoFit/>
          </a:bodyPr>
          <a:lstStyle/>
          <a:p>
            <a:pPr marL="463550">
              <a:lnSpc>
                <a:spcPct val="100000"/>
              </a:lnSpc>
              <a:spcBef>
                <a:spcPts val="100"/>
              </a:spcBef>
            </a:pPr>
            <a:r>
              <a:rPr sz="2400" b="1" dirty="0">
                <a:latin typeface="Times New Roman"/>
                <a:cs typeface="Times New Roman"/>
              </a:rPr>
              <a:t>Gồm</a:t>
            </a:r>
            <a:r>
              <a:rPr sz="2400" b="1" spc="-10" dirty="0">
                <a:latin typeface="Times New Roman"/>
                <a:cs typeface="Times New Roman"/>
              </a:rPr>
              <a:t> </a:t>
            </a:r>
            <a:r>
              <a:rPr sz="2400" b="1" dirty="0">
                <a:latin typeface="Times New Roman"/>
                <a:cs typeface="Times New Roman"/>
              </a:rPr>
              <a:t>11</a:t>
            </a:r>
            <a:r>
              <a:rPr sz="2400" b="1" spc="-25" dirty="0">
                <a:latin typeface="Times New Roman"/>
                <a:cs typeface="Times New Roman"/>
              </a:rPr>
              <a:t> </a:t>
            </a:r>
            <a:r>
              <a:rPr sz="2400" b="1" dirty="0">
                <a:latin typeface="Times New Roman"/>
                <a:cs typeface="Times New Roman"/>
              </a:rPr>
              <a:t>chương,</a:t>
            </a:r>
            <a:r>
              <a:rPr sz="2400" b="1" spc="-30" dirty="0">
                <a:latin typeface="Times New Roman"/>
                <a:cs typeface="Times New Roman"/>
              </a:rPr>
              <a:t> </a:t>
            </a:r>
            <a:r>
              <a:rPr sz="2400" b="1" dirty="0">
                <a:latin typeface="Times New Roman"/>
                <a:cs typeface="Times New Roman"/>
              </a:rPr>
              <a:t>141</a:t>
            </a:r>
            <a:r>
              <a:rPr sz="2400" b="1" spc="-25" dirty="0">
                <a:latin typeface="Times New Roman"/>
                <a:cs typeface="Times New Roman"/>
              </a:rPr>
              <a:t> </a:t>
            </a:r>
            <a:r>
              <a:rPr sz="2400" b="1" spc="-20" dirty="0" err="1" smtClean="0">
                <a:latin typeface="Times New Roman"/>
                <a:cs typeface="Times New Roman"/>
              </a:rPr>
              <a:t>điều</a:t>
            </a:r>
            <a:r>
              <a:rPr lang="en-US" sz="2400" b="1" spc="-20" dirty="0" smtClean="0">
                <a:latin typeface="Times New Roman"/>
                <a:cs typeface="Times New Roman"/>
              </a:rPr>
              <a:t> </a:t>
            </a:r>
          </a:p>
          <a:p>
            <a:pPr marL="463550">
              <a:lnSpc>
                <a:spcPct val="100000"/>
              </a:lnSpc>
              <a:spcBef>
                <a:spcPts val="100"/>
              </a:spcBef>
            </a:pPr>
            <a:r>
              <a:rPr lang="en-US" sz="2400" b="1" spc="-20" dirty="0" smtClean="0">
                <a:latin typeface="Times New Roman"/>
                <a:cs typeface="Times New Roman"/>
              </a:rPr>
              <a:t>   </a:t>
            </a:r>
            <a:r>
              <a:rPr lang="en-US" sz="2400" i="1" spc="-20" dirty="0" smtClean="0">
                <a:latin typeface="Times New Roman"/>
                <a:cs typeface="Times New Roman"/>
              </a:rPr>
              <a:t>(</a:t>
            </a:r>
            <a:r>
              <a:rPr lang="en-US" sz="2400" i="1" spc="-20" dirty="0" err="1" smtClean="0">
                <a:latin typeface="Times New Roman"/>
                <a:cs typeface="Times New Roman"/>
              </a:rPr>
              <a:t>tăng</a:t>
            </a:r>
            <a:r>
              <a:rPr lang="en-US" sz="2400" i="1" spc="-20" dirty="0" smtClean="0">
                <a:latin typeface="Times New Roman"/>
                <a:cs typeface="Times New Roman"/>
              </a:rPr>
              <a:t> 2 </a:t>
            </a:r>
            <a:r>
              <a:rPr lang="en-US" sz="2400" i="1" spc="-20" dirty="0" err="1" smtClean="0">
                <a:latin typeface="Times New Roman"/>
                <a:cs typeface="Times New Roman"/>
              </a:rPr>
              <a:t>chương</a:t>
            </a:r>
            <a:r>
              <a:rPr lang="en-US" sz="2400" i="1" spc="-20" dirty="0" smtClean="0">
                <a:latin typeface="Times New Roman"/>
                <a:cs typeface="Times New Roman"/>
              </a:rPr>
              <a:t>, 16 </a:t>
            </a:r>
            <a:r>
              <a:rPr lang="en-US" sz="2400" i="1" spc="-20" dirty="0" err="1" smtClean="0">
                <a:latin typeface="Times New Roman"/>
                <a:cs typeface="Times New Roman"/>
              </a:rPr>
              <a:t>điều</a:t>
            </a:r>
            <a:r>
              <a:rPr lang="en-US" sz="2400" i="1" spc="-20" dirty="0" smtClean="0">
                <a:latin typeface="Times New Roman"/>
                <a:cs typeface="Times New Roman"/>
              </a:rPr>
              <a:t>)</a:t>
            </a:r>
          </a:p>
          <a:p>
            <a:pPr marL="189230" indent="-176530">
              <a:lnSpc>
                <a:spcPct val="100000"/>
              </a:lnSpc>
              <a:spcBef>
                <a:spcPts val="2475"/>
              </a:spcBef>
              <a:buChar char="-"/>
              <a:tabLst>
                <a:tab pos="189230" algn="l"/>
              </a:tabLst>
            </a:pPr>
            <a:r>
              <a:rPr sz="2400" dirty="0" err="1" smtClean="0">
                <a:latin typeface="Times New Roman"/>
                <a:cs typeface="Times New Roman"/>
              </a:rPr>
              <a:t>Kế</a:t>
            </a:r>
            <a:r>
              <a:rPr sz="2400" dirty="0" smtClean="0">
                <a:latin typeface="Times New Roman"/>
                <a:cs typeface="Times New Roman"/>
              </a:rPr>
              <a:t> </a:t>
            </a:r>
            <a:r>
              <a:rPr sz="2400" dirty="0">
                <a:latin typeface="Times New Roman"/>
                <a:cs typeface="Times New Roman"/>
              </a:rPr>
              <a:t>thừa</a:t>
            </a:r>
            <a:r>
              <a:rPr sz="2400" spc="-25" dirty="0">
                <a:latin typeface="Times New Roman"/>
                <a:cs typeface="Times New Roman"/>
              </a:rPr>
              <a:t> </a:t>
            </a:r>
            <a:r>
              <a:rPr sz="2400" dirty="0" err="1">
                <a:latin typeface="Times New Roman"/>
                <a:cs typeface="Times New Roman"/>
              </a:rPr>
              <a:t>kết</a:t>
            </a:r>
            <a:r>
              <a:rPr sz="2400" spc="-5" dirty="0">
                <a:latin typeface="Times New Roman"/>
                <a:cs typeface="Times New Roman"/>
              </a:rPr>
              <a:t> </a:t>
            </a:r>
            <a:r>
              <a:rPr sz="2400" spc="-25" dirty="0" err="1" smtClean="0">
                <a:latin typeface="Times New Roman"/>
                <a:cs typeface="Times New Roman"/>
              </a:rPr>
              <a:t>cấu</a:t>
            </a:r>
            <a:r>
              <a:rPr lang="en-US" sz="2400" spc="-25" dirty="0" smtClean="0">
                <a:latin typeface="Times New Roman"/>
                <a:cs typeface="Times New Roman"/>
              </a:rPr>
              <a:t> </a:t>
            </a:r>
            <a:r>
              <a:rPr lang="en-US" sz="2400" spc="-25" dirty="0" err="1" smtClean="0">
                <a:latin typeface="Times New Roman"/>
                <a:cs typeface="Times New Roman"/>
              </a:rPr>
              <a:t>Luật</a:t>
            </a:r>
            <a:r>
              <a:rPr lang="en-US" sz="2400" spc="-25" dirty="0" smtClean="0">
                <a:latin typeface="Times New Roman"/>
                <a:cs typeface="Times New Roman"/>
              </a:rPr>
              <a:t> BHXH 2014</a:t>
            </a:r>
            <a:endParaRPr sz="2400" dirty="0">
              <a:latin typeface="Times New Roman"/>
              <a:cs typeface="Times New Roman"/>
            </a:endParaRPr>
          </a:p>
          <a:p>
            <a:pPr marL="12700">
              <a:lnSpc>
                <a:spcPct val="100000"/>
              </a:lnSpc>
              <a:spcBef>
                <a:spcPts val="95"/>
              </a:spcBef>
              <a:tabLst>
                <a:tab pos="271145" algn="l"/>
                <a:tab pos="783590" algn="l"/>
                <a:tab pos="1466850" algn="l"/>
                <a:tab pos="2045970" algn="l"/>
                <a:tab pos="2509520" algn="l"/>
                <a:tab pos="2972435" algn="l"/>
                <a:tab pos="3566795" algn="l"/>
                <a:tab pos="4097654" algn="l"/>
              </a:tabLst>
            </a:pPr>
            <a:r>
              <a:rPr lang="en-US" sz="2400" spc="-25" dirty="0" smtClean="0">
                <a:latin typeface="Times New Roman"/>
                <a:cs typeface="Times New Roman"/>
              </a:rPr>
              <a:t>- </a:t>
            </a:r>
            <a:r>
              <a:rPr sz="2400" spc="-25" dirty="0" err="1" smtClean="0">
                <a:latin typeface="Times New Roman"/>
                <a:cs typeface="Times New Roman"/>
              </a:rPr>
              <a:t>Bỏ</a:t>
            </a:r>
            <a:r>
              <a:rPr lang="en-US" sz="2400" dirty="0">
                <a:latin typeface="Times New Roman"/>
                <a:cs typeface="Times New Roman"/>
              </a:rPr>
              <a:t> </a:t>
            </a:r>
            <a:r>
              <a:rPr sz="2400" spc="-25" dirty="0" err="1" smtClean="0">
                <a:latin typeface="Times New Roman"/>
                <a:cs typeface="Times New Roman"/>
              </a:rPr>
              <a:t>mục</a:t>
            </a:r>
            <a:r>
              <a:rPr lang="en-US" sz="2400" dirty="0">
                <a:latin typeface="Times New Roman"/>
                <a:cs typeface="Times New Roman"/>
              </a:rPr>
              <a:t> </a:t>
            </a:r>
            <a:r>
              <a:rPr sz="2400" spc="-25" dirty="0" err="1" smtClean="0">
                <a:latin typeface="Times New Roman"/>
                <a:cs typeface="Times New Roman"/>
              </a:rPr>
              <a:t>chế</a:t>
            </a:r>
            <a:r>
              <a:rPr lang="en-US" sz="2400" spc="-25" dirty="0" smtClean="0">
                <a:latin typeface="Times New Roman"/>
                <a:cs typeface="Times New Roman"/>
              </a:rPr>
              <a:t> </a:t>
            </a:r>
            <a:r>
              <a:rPr lang="en-US" sz="2400" spc="-25" dirty="0" err="1" smtClean="0">
                <a:latin typeface="Times New Roman"/>
                <a:cs typeface="Times New Roman"/>
              </a:rPr>
              <a:t>độ</a:t>
            </a:r>
            <a:r>
              <a:rPr lang="en-US" sz="2400" spc="-25" dirty="0" smtClean="0">
                <a:latin typeface="Times New Roman"/>
                <a:cs typeface="Times New Roman"/>
              </a:rPr>
              <a:t> TNLĐ, BNN</a:t>
            </a:r>
            <a:r>
              <a:rPr sz="2400" dirty="0">
                <a:latin typeface="Times New Roman"/>
                <a:cs typeface="Times New Roman"/>
              </a:rPr>
              <a:t>	</a:t>
            </a:r>
            <a:endParaRPr sz="2400" dirty="0" smtClean="0">
              <a:latin typeface="Times New Roman"/>
              <a:cs typeface="Times New Roman"/>
            </a:endParaRPr>
          </a:p>
          <a:p>
            <a:pPr marL="12700" marR="5080" indent="206375">
              <a:lnSpc>
                <a:spcPct val="104200"/>
              </a:lnSpc>
              <a:spcBef>
                <a:spcPts val="5"/>
              </a:spcBef>
              <a:buChar char="-"/>
              <a:tabLst>
                <a:tab pos="219075" algn="l"/>
                <a:tab pos="619125" algn="l"/>
                <a:tab pos="1027430" algn="l"/>
                <a:tab pos="1469390" algn="l"/>
                <a:tab pos="2259330" algn="l"/>
                <a:tab pos="3383915" algn="l"/>
                <a:tab pos="3811270" algn="l"/>
                <a:tab pos="4539615" algn="l"/>
              </a:tabLst>
            </a:pPr>
            <a:r>
              <a:rPr sz="2400" dirty="0" err="1" smtClean="0">
                <a:latin typeface="Times New Roman"/>
                <a:cs typeface="Times New Roman"/>
              </a:rPr>
              <a:t>Chương</a:t>
            </a:r>
            <a:r>
              <a:rPr sz="2400" spc="204" dirty="0" smtClean="0">
                <a:latin typeface="Times New Roman"/>
                <a:cs typeface="Times New Roman"/>
              </a:rPr>
              <a:t> </a:t>
            </a:r>
            <a:r>
              <a:rPr sz="2400" dirty="0" err="1" smtClean="0">
                <a:latin typeface="Times New Roman"/>
                <a:cs typeface="Times New Roman"/>
              </a:rPr>
              <a:t>về</a:t>
            </a:r>
            <a:r>
              <a:rPr sz="2400" spc="225" dirty="0" smtClean="0">
                <a:latin typeface="Times New Roman"/>
                <a:cs typeface="Times New Roman"/>
              </a:rPr>
              <a:t> </a:t>
            </a:r>
            <a:r>
              <a:rPr lang="en-US" sz="2400" spc="225" dirty="0" smtClean="0">
                <a:latin typeface="Times New Roman"/>
                <a:cs typeface="Times New Roman"/>
              </a:rPr>
              <a:t>t/c </a:t>
            </a:r>
            <a:r>
              <a:rPr sz="2400" dirty="0" err="1" smtClean="0">
                <a:latin typeface="Times New Roman"/>
                <a:cs typeface="Times New Roman"/>
              </a:rPr>
              <a:t>hưu</a:t>
            </a:r>
            <a:r>
              <a:rPr sz="2400" spc="225" dirty="0" smtClean="0">
                <a:latin typeface="Times New Roman"/>
                <a:cs typeface="Times New Roman"/>
              </a:rPr>
              <a:t> </a:t>
            </a:r>
            <a:r>
              <a:rPr sz="2400" dirty="0" err="1" smtClean="0">
                <a:latin typeface="Times New Roman"/>
                <a:cs typeface="Times New Roman"/>
              </a:rPr>
              <a:t>trí</a:t>
            </a:r>
            <a:r>
              <a:rPr sz="2400" spc="240" dirty="0" smtClean="0">
                <a:latin typeface="Times New Roman"/>
                <a:cs typeface="Times New Roman"/>
              </a:rPr>
              <a:t> </a:t>
            </a:r>
            <a:r>
              <a:rPr sz="2400" dirty="0" err="1" smtClean="0">
                <a:latin typeface="Times New Roman"/>
                <a:cs typeface="Times New Roman"/>
              </a:rPr>
              <a:t>xã</a:t>
            </a:r>
            <a:r>
              <a:rPr sz="2400" spc="220" dirty="0" smtClean="0">
                <a:latin typeface="Times New Roman"/>
                <a:cs typeface="Times New Roman"/>
              </a:rPr>
              <a:t> </a:t>
            </a:r>
            <a:r>
              <a:rPr sz="2400" dirty="0" err="1" smtClean="0">
                <a:latin typeface="Times New Roman"/>
                <a:cs typeface="Times New Roman"/>
              </a:rPr>
              <a:t>hội</a:t>
            </a:r>
            <a:r>
              <a:rPr sz="2400" dirty="0" smtClean="0">
                <a:latin typeface="Times New Roman"/>
                <a:cs typeface="Times New Roman"/>
              </a:rPr>
              <a:t>,</a:t>
            </a:r>
            <a:r>
              <a:rPr sz="2400" spc="235" dirty="0" smtClean="0">
                <a:latin typeface="Times New Roman"/>
                <a:cs typeface="Times New Roman"/>
              </a:rPr>
              <a:t> </a:t>
            </a:r>
            <a:r>
              <a:rPr sz="2400" dirty="0" err="1" smtClean="0">
                <a:latin typeface="Times New Roman"/>
                <a:cs typeface="Times New Roman"/>
              </a:rPr>
              <a:t>bảo</a:t>
            </a:r>
            <a:r>
              <a:rPr sz="2400" spc="225" dirty="0" smtClean="0">
                <a:latin typeface="Times New Roman"/>
                <a:cs typeface="Times New Roman"/>
              </a:rPr>
              <a:t> </a:t>
            </a:r>
            <a:r>
              <a:rPr sz="2400" spc="-20" dirty="0" err="1" smtClean="0">
                <a:latin typeface="Times New Roman"/>
                <a:cs typeface="Times New Roman"/>
              </a:rPr>
              <a:t>hiểm</a:t>
            </a:r>
            <a:r>
              <a:rPr sz="2400" spc="-20" dirty="0" smtClean="0">
                <a:latin typeface="Times New Roman"/>
                <a:cs typeface="Times New Roman"/>
              </a:rPr>
              <a:t> </a:t>
            </a:r>
            <a:r>
              <a:rPr sz="2400" spc="-25" dirty="0" err="1" smtClean="0">
                <a:latin typeface="Times New Roman"/>
                <a:cs typeface="Times New Roman"/>
              </a:rPr>
              <a:t>hưu</a:t>
            </a:r>
            <a:r>
              <a:rPr sz="2400" dirty="0" smtClean="0">
                <a:latin typeface="Times New Roman"/>
                <a:cs typeface="Times New Roman"/>
              </a:rPr>
              <a:t>	</a:t>
            </a:r>
            <a:r>
              <a:rPr sz="2400" spc="-25" dirty="0" err="1" smtClean="0">
                <a:latin typeface="Times New Roman"/>
                <a:cs typeface="Times New Roman"/>
              </a:rPr>
              <a:t>trí</a:t>
            </a:r>
            <a:r>
              <a:rPr sz="2400" dirty="0" smtClean="0">
                <a:latin typeface="Times New Roman"/>
                <a:cs typeface="Times New Roman"/>
              </a:rPr>
              <a:t>	</a:t>
            </a:r>
            <a:r>
              <a:rPr sz="2400" spc="-25" dirty="0" err="1" smtClean="0">
                <a:latin typeface="Times New Roman"/>
                <a:cs typeface="Times New Roman"/>
              </a:rPr>
              <a:t>bổ</a:t>
            </a:r>
            <a:r>
              <a:rPr sz="2400" dirty="0" smtClean="0">
                <a:latin typeface="Times New Roman"/>
                <a:cs typeface="Times New Roman"/>
              </a:rPr>
              <a:t>	</a:t>
            </a:r>
            <a:r>
              <a:rPr sz="2400" spc="-20" dirty="0" smtClean="0">
                <a:latin typeface="Times New Roman"/>
                <a:cs typeface="Times New Roman"/>
              </a:rPr>
              <a:t>sung,</a:t>
            </a:r>
            <a:r>
              <a:rPr sz="2400" dirty="0" smtClean="0">
                <a:latin typeface="Times New Roman"/>
                <a:cs typeface="Times New Roman"/>
              </a:rPr>
              <a:t>	</a:t>
            </a:r>
            <a:r>
              <a:rPr sz="2400" spc="-10" dirty="0" err="1" smtClean="0">
                <a:latin typeface="Times New Roman"/>
                <a:cs typeface="Times New Roman"/>
              </a:rPr>
              <a:t>Chương</a:t>
            </a:r>
            <a:r>
              <a:rPr sz="2400" dirty="0" smtClean="0">
                <a:latin typeface="Times New Roman"/>
                <a:cs typeface="Times New Roman"/>
              </a:rPr>
              <a:t>	</a:t>
            </a:r>
            <a:r>
              <a:rPr sz="2400" spc="-35" dirty="0" err="1" smtClean="0">
                <a:latin typeface="Times New Roman"/>
                <a:cs typeface="Times New Roman"/>
              </a:rPr>
              <a:t>về</a:t>
            </a:r>
            <a:r>
              <a:rPr sz="2400" dirty="0" smtClean="0">
                <a:latin typeface="Times New Roman"/>
                <a:cs typeface="Times New Roman"/>
              </a:rPr>
              <a:t>	</a:t>
            </a:r>
            <a:r>
              <a:rPr sz="2400" spc="-20" dirty="0" err="1" smtClean="0">
                <a:latin typeface="Times New Roman"/>
                <a:cs typeface="Times New Roman"/>
              </a:rPr>
              <a:t>quản</a:t>
            </a:r>
            <a:r>
              <a:rPr sz="2400" dirty="0" smtClean="0">
                <a:latin typeface="Times New Roman"/>
                <a:cs typeface="Times New Roman"/>
              </a:rPr>
              <a:t>	</a:t>
            </a:r>
            <a:r>
              <a:rPr sz="2400" spc="25" dirty="0" err="1" smtClean="0">
                <a:latin typeface="Times New Roman"/>
                <a:cs typeface="Times New Roman"/>
              </a:rPr>
              <a:t>lý</a:t>
            </a:r>
            <a:endParaRPr sz="2400" dirty="0">
              <a:latin typeface="Times New Roman"/>
              <a:cs typeface="Times New Roman"/>
            </a:endParaRPr>
          </a:p>
        </p:txBody>
      </p:sp>
      <p:sp>
        <p:nvSpPr>
          <p:cNvPr id="8" name="object 8"/>
          <p:cNvSpPr/>
          <p:nvPr/>
        </p:nvSpPr>
        <p:spPr>
          <a:xfrm>
            <a:off x="12556743" y="4053586"/>
            <a:ext cx="79375" cy="338455"/>
          </a:xfrm>
          <a:custGeom>
            <a:avLst/>
            <a:gdLst/>
            <a:ahLst/>
            <a:cxnLst/>
            <a:rect l="l" t="t" r="r" b="b"/>
            <a:pathLst>
              <a:path w="79375" h="338454">
                <a:moveTo>
                  <a:pt x="79248" y="0"/>
                </a:moveTo>
                <a:lnTo>
                  <a:pt x="0" y="0"/>
                </a:lnTo>
                <a:lnTo>
                  <a:pt x="0" y="338327"/>
                </a:lnTo>
                <a:lnTo>
                  <a:pt x="79248" y="338327"/>
                </a:lnTo>
                <a:lnTo>
                  <a:pt x="79248" y="0"/>
                </a:lnTo>
                <a:close/>
              </a:path>
            </a:pathLst>
          </a:custGeom>
          <a:solidFill>
            <a:srgbClr val="FFFFFF"/>
          </a:solidFill>
        </p:spPr>
        <p:txBody>
          <a:bodyPr wrap="square" lIns="0" tIns="0" rIns="0" bIns="0" rtlCol="0"/>
          <a:lstStyle/>
          <a:p>
            <a:endParaRPr/>
          </a:p>
        </p:txBody>
      </p:sp>
      <p:sp>
        <p:nvSpPr>
          <p:cNvPr id="9" name="object 9"/>
          <p:cNvSpPr txBox="1"/>
          <p:nvPr/>
        </p:nvSpPr>
        <p:spPr>
          <a:xfrm>
            <a:off x="7304664" y="4037889"/>
            <a:ext cx="4795520" cy="2672080"/>
          </a:xfrm>
          <a:prstGeom prst="rect">
            <a:avLst/>
          </a:prstGeom>
        </p:spPr>
        <p:txBody>
          <a:bodyPr vert="horz" wrap="square" lIns="0" tIns="12700" rIns="0" bIns="0" rtlCol="0">
            <a:spAutoFit/>
          </a:bodyPr>
          <a:lstStyle/>
          <a:p>
            <a:pPr marL="12700" algn="just">
              <a:lnSpc>
                <a:spcPct val="100000"/>
              </a:lnSpc>
              <a:spcBef>
                <a:spcPts val="100"/>
              </a:spcBef>
            </a:pPr>
            <a:r>
              <a:rPr sz="2400" dirty="0">
                <a:latin typeface="Times New Roman"/>
                <a:cs typeface="Times New Roman"/>
              </a:rPr>
              <a:t>nhà</a:t>
            </a:r>
            <a:r>
              <a:rPr sz="2400" spc="-30" dirty="0">
                <a:latin typeface="Times New Roman"/>
                <a:cs typeface="Times New Roman"/>
              </a:rPr>
              <a:t> </a:t>
            </a:r>
            <a:r>
              <a:rPr sz="2400" dirty="0">
                <a:latin typeface="Times New Roman"/>
                <a:cs typeface="Times New Roman"/>
              </a:rPr>
              <a:t>nước</a:t>
            </a:r>
            <a:r>
              <a:rPr sz="2400" spc="-5" dirty="0">
                <a:latin typeface="Times New Roman"/>
                <a:cs typeface="Times New Roman"/>
              </a:rPr>
              <a:t> </a:t>
            </a:r>
            <a:r>
              <a:rPr sz="2400" dirty="0">
                <a:latin typeface="Times New Roman"/>
                <a:cs typeface="Times New Roman"/>
              </a:rPr>
              <a:t>về</a:t>
            </a:r>
            <a:r>
              <a:rPr sz="2400" spc="-25" dirty="0">
                <a:latin typeface="Times New Roman"/>
                <a:cs typeface="Times New Roman"/>
              </a:rPr>
              <a:t> </a:t>
            </a:r>
            <a:r>
              <a:rPr sz="2400" spc="-20" dirty="0">
                <a:latin typeface="Times New Roman"/>
                <a:cs typeface="Times New Roman"/>
              </a:rPr>
              <a:t>BHXH;</a:t>
            </a:r>
            <a:endParaRPr sz="2400" dirty="0">
              <a:latin typeface="Times New Roman"/>
              <a:cs typeface="Times New Roman"/>
            </a:endParaRPr>
          </a:p>
          <a:p>
            <a:pPr marL="241300" indent="-228600" algn="just">
              <a:lnSpc>
                <a:spcPct val="100000"/>
              </a:lnSpc>
              <a:spcBef>
                <a:spcPts val="95"/>
              </a:spcBef>
              <a:buChar char="-"/>
              <a:tabLst>
                <a:tab pos="241300" algn="l"/>
              </a:tabLst>
            </a:pPr>
            <a:r>
              <a:rPr sz="2400" dirty="0">
                <a:latin typeface="Times New Roman"/>
                <a:cs typeface="Times New Roman"/>
              </a:rPr>
              <a:t>Gộp</a:t>
            </a:r>
            <a:r>
              <a:rPr sz="2400" spc="405" dirty="0">
                <a:latin typeface="Times New Roman"/>
                <a:cs typeface="Times New Roman"/>
              </a:rPr>
              <a:t> </a:t>
            </a:r>
            <a:r>
              <a:rPr sz="2400" dirty="0">
                <a:latin typeface="Times New Roman"/>
                <a:cs typeface="Times New Roman"/>
              </a:rPr>
              <a:t>các</a:t>
            </a:r>
            <a:r>
              <a:rPr sz="2400" spc="405" dirty="0">
                <a:latin typeface="Times New Roman"/>
                <a:cs typeface="Times New Roman"/>
              </a:rPr>
              <a:t> </a:t>
            </a:r>
            <a:r>
              <a:rPr sz="2400" dirty="0">
                <a:latin typeface="Times New Roman"/>
                <a:cs typeface="Times New Roman"/>
              </a:rPr>
              <a:t>điều</a:t>
            </a:r>
            <a:r>
              <a:rPr sz="2400" spc="395" dirty="0">
                <a:latin typeface="Times New Roman"/>
                <a:cs typeface="Times New Roman"/>
              </a:rPr>
              <a:t> </a:t>
            </a:r>
            <a:r>
              <a:rPr sz="2400" dirty="0">
                <a:latin typeface="Times New Roman"/>
                <a:cs typeface="Times New Roman"/>
              </a:rPr>
              <a:t>liên</a:t>
            </a:r>
            <a:r>
              <a:rPr sz="2400" spc="395" dirty="0">
                <a:latin typeface="Times New Roman"/>
                <a:cs typeface="Times New Roman"/>
              </a:rPr>
              <a:t> </a:t>
            </a:r>
            <a:r>
              <a:rPr sz="2400" dirty="0">
                <a:latin typeface="Times New Roman"/>
                <a:cs typeface="Times New Roman"/>
              </a:rPr>
              <a:t>quan</a:t>
            </a:r>
            <a:r>
              <a:rPr sz="2400" spc="390" dirty="0">
                <a:latin typeface="Times New Roman"/>
                <a:cs typeface="Times New Roman"/>
              </a:rPr>
              <a:t> </a:t>
            </a:r>
            <a:r>
              <a:rPr sz="2400" dirty="0">
                <a:latin typeface="Times New Roman"/>
                <a:cs typeface="Times New Roman"/>
              </a:rPr>
              <a:t>đến</a:t>
            </a:r>
            <a:r>
              <a:rPr sz="2400" spc="390" dirty="0">
                <a:latin typeface="Times New Roman"/>
                <a:cs typeface="Times New Roman"/>
              </a:rPr>
              <a:t> </a:t>
            </a:r>
            <a:r>
              <a:rPr sz="2400" spc="-10" dirty="0">
                <a:latin typeface="Times New Roman"/>
                <a:cs typeface="Times New Roman"/>
              </a:rPr>
              <a:t>quyền,</a:t>
            </a:r>
            <a:endParaRPr sz="2400" dirty="0">
              <a:latin typeface="Times New Roman"/>
              <a:cs typeface="Times New Roman"/>
            </a:endParaRPr>
          </a:p>
          <a:p>
            <a:pPr marL="12700" marR="5080" algn="just">
              <a:lnSpc>
                <a:spcPct val="104200"/>
              </a:lnSpc>
            </a:pPr>
            <a:r>
              <a:rPr sz="2400" dirty="0">
                <a:latin typeface="Times New Roman"/>
                <a:cs typeface="Times New Roman"/>
              </a:rPr>
              <a:t>trách</a:t>
            </a:r>
            <a:r>
              <a:rPr sz="2400" spc="270" dirty="0">
                <a:latin typeface="Times New Roman"/>
                <a:cs typeface="Times New Roman"/>
              </a:rPr>
              <a:t> </a:t>
            </a:r>
            <a:r>
              <a:rPr sz="2400" dirty="0">
                <a:latin typeface="Times New Roman"/>
                <a:cs typeface="Times New Roman"/>
              </a:rPr>
              <a:t>nhiệm</a:t>
            </a:r>
            <a:r>
              <a:rPr sz="2400" spc="275" dirty="0">
                <a:latin typeface="Times New Roman"/>
                <a:cs typeface="Times New Roman"/>
              </a:rPr>
              <a:t> </a:t>
            </a:r>
            <a:r>
              <a:rPr sz="2400" dirty="0">
                <a:latin typeface="Times New Roman"/>
                <a:cs typeface="Times New Roman"/>
              </a:rPr>
              <a:t>của</a:t>
            </a:r>
            <a:r>
              <a:rPr sz="2400" spc="260" dirty="0">
                <a:latin typeface="Times New Roman"/>
                <a:cs typeface="Times New Roman"/>
              </a:rPr>
              <a:t> </a:t>
            </a:r>
            <a:r>
              <a:rPr sz="2400" dirty="0">
                <a:latin typeface="Times New Roman"/>
                <a:cs typeface="Times New Roman"/>
              </a:rPr>
              <a:t>các</a:t>
            </a:r>
            <a:r>
              <a:rPr sz="2400" spc="265" dirty="0">
                <a:latin typeface="Times New Roman"/>
                <a:cs typeface="Times New Roman"/>
              </a:rPr>
              <a:t> </a:t>
            </a:r>
            <a:r>
              <a:rPr sz="2400" dirty="0">
                <a:latin typeface="Times New Roman"/>
                <a:cs typeface="Times New Roman"/>
              </a:rPr>
              <a:t>cơ</a:t>
            </a:r>
            <a:r>
              <a:rPr sz="2400" spc="275" dirty="0">
                <a:latin typeface="Times New Roman"/>
                <a:cs typeface="Times New Roman"/>
              </a:rPr>
              <a:t> </a:t>
            </a:r>
            <a:r>
              <a:rPr sz="2400" dirty="0">
                <a:latin typeface="Times New Roman"/>
                <a:cs typeface="Times New Roman"/>
              </a:rPr>
              <a:t>quan,</a:t>
            </a:r>
            <a:r>
              <a:rPr sz="2400" spc="275" dirty="0">
                <a:latin typeface="Times New Roman"/>
                <a:cs typeface="Times New Roman"/>
              </a:rPr>
              <a:t> </a:t>
            </a:r>
            <a:r>
              <a:rPr sz="2400" dirty="0">
                <a:latin typeface="Times New Roman"/>
                <a:cs typeface="Times New Roman"/>
              </a:rPr>
              <a:t>tổ</a:t>
            </a:r>
            <a:r>
              <a:rPr sz="2400" spc="270" dirty="0">
                <a:latin typeface="Times New Roman"/>
                <a:cs typeface="Times New Roman"/>
              </a:rPr>
              <a:t> </a:t>
            </a:r>
            <a:r>
              <a:rPr sz="2400" spc="-20" dirty="0">
                <a:latin typeface="Times New Roman"/>
                <a:cs typeface="Times New Roman"/>
              </a:rPr>
              <a:t>chức </a:t>
            </a:r>
            <a:r>
              <a:rPr sz="2400" dirty="0">
                <a:latin typeface="Times New Roman"/>
                <a:cs typeface="Times New Roman"/>
              </a:rPr>
              <a:t>trong</a:t>
            </a:r>
            <a:r>
              <a:rPr sz="2400" spc="-10" dirty="0">
                <a:latin typeface="Times New Roman"/>
                <a:cs typeface="Times New Roman"/>
              </a:rPr>
              <a:t> </a:t>
            </a:r>
            <a:r>
              <a:rPr sz="2400" dirty="0">
                <a:latin typeface="Times New Roman"/>
                <a:cs typeface="Times New Roman"/>
              </a:rPr>
              <a:t>một</a:t>
            </a:r>
            <a:r>
              <a:rPr sz="2400" spc="-20" dirty="0">
                <a:latin typeface="Times New Roman"/>
                <a:cs typeface="Times New Roman"/>
              </a:rPr>
              <a:t> </a:t>
            </a:r>
            <a:r>
              <a:rPr sz="2400" spc="-10" dirty="0">
                <a:latin typeface="Times New Roman"/>
                <a:cs typeface="Times New Roman"/>
              </a:rPr>
              <a:t>chương;</a:t>
            </a:r>
            <a:endParaRPr sz="2400" dirty="0">
              <a:latin typeface="Times New Roman"/>
              <a:cs typeface="Times New Roman"/>
            </a:endParaRPr>
          </a:p>
          <a:p>
            <a:pPr marL="12700" marR="8255" indent="267335" algn="just">
              <a:lnSpc>
                <a:spcPct val="103800"/>
              </a:lnSpc>
              <a:spcBef>
                <a:spcPts val="15"/>
              </a:spcBef>
              <a:buChar char="-"/>
              <a:tabLst>
                <a:tab pos="280035" algn="l"/>
              </a:tabLst>
            </a:pPr>
            <a:r>
              <a:rPr sz="2400" dirty="0">
                <a:latin typeface="Times New Roman"/>
                <a:cs typeface="Times New Roman"/>
              </a:rPr>
              <a:t>Không</a:t>
            </a:r>
            <a:r>
              <a:rPr sz="2400" spc="45" dirty="0">
                <a:latin typeface="Times New Roman"/>
                <a:cs typeface="Times New Roman"/>
              </a:rPr>
              <a:t>  </a:t>
            </a:r>
            <a:r>
              <a:rPr sz="2400" dirty="0">
                <a:latin typeface="Times New Roman"/>
                <a:cs typeface="Times New Roman"/>
              </a:rPr>
              <a:t>quy</a:t>
            </a:r>
            <a:r>
              <a:rPr sz="2400" spc="35" dirty="0">
                <a:latin typeface="Times New Roman"/>
                <a:cs typeface="Times New Roman"/>
              </a:rPr>
              <a:t>  </a:t>
            </a:r>
            <a:r>
              <a:rPr sz="2400" dirty="0">
                <a:latin typeface="Times New Roman"/>
                <a:cs typeface="Times New Roman"/>
              </a:rPr>
              <a:t>định</a:t>
            </a:r>
            <a:r>
              <a:rPr sz="2400" spc="60" dirty="0">
                <a:latin typeface="Times New Roman"/>
                <a:cs typeface="Times New Roman"/>
              </a:rPr>
              <a:t>  </a:t>
            </a:r>
            <a:r>
              <a:rPr sz="2400" dirty="0">
                <a:latin typeface="Times New Roman"/>
                <a:cs typeface="Times New Roman"/>
              </a:rPr>
              <a:t>chương</a:t>
            </a:r>
            <a:r>
              <a:rPr sz="2400" spc="45" dirty="0">
                <a:latin typeface="Times New Roman"/>
                <a:cs typeface="Times New Roman"/>
              </a:rPr>
              <a:t>  </a:t>
            </a:r>
            <a:r>
              <a:rPr sz="2400" dirty="0">
                <a:latin typeface="Times New Roman"/>
                <a:cs typeface="Times New Roman"/>
              </a:rPr>
              <a:t>riêng</a:t>
            </a:r>
            <a:r>
              <a:rPr sz="2400" spc="45" dirty="0">
                <a:latin typeface="Times New Roman"/>
                <a:cs typeface="Times New Roman"/>
              </a:rPr>
              <a:t>  </a:t>
            </a:r>
            <a:r>
              <a:rPr sz="2400" spc="-25" dirty="0">
                <a:latin typeface="Times New Roman"/>
                <a:cs typeface="Times New Roman"/>
              </a:rPr>
              <a:t>về </a:t>
            </a:r>
            <a:r>
              <a:rPr sz="2400" dirty="0">
                <a:latin typeface="Times New Roman"/>
                <a:cs typeface="Times New Roman"/>
              </a:rPr>
              <a:t>trình</a:t>
            </a:r>
            <a:r>
              <a:rPr sz="2400" spc="220" dirty="0">
                <a:latin typeface="Times New Roman"/>
                <a:cs typeface="Times New Roman"/>
              </a:rPr>
              <a:t> </a:t>
            </a:r>
            <a:r>
              <a:rPr sz="2400" dirty="0">
                <a:latin typeface="Times New Roman"/>
                <a:cs typeface="Times New Roman"/>
              </a:rPr>
              <a:t>tự,</a:t>
            </a:r>
            <a:r>
              <a:rPr sz="2400" spc="200" dirty="0">
                <a:latin typeface="Times New Roman"/>
                <a:cs typeface="Times New Roman"/>
              </a:rPr>
              <a:t> </a:t>
            </a:r>
            <a:r>
              <a:rPr sz="2400" dirty="0">
                <a:latin typeface="Times New Roman"/>
                <a:cs typeface="Times New Roman"/>
              </a:rPr>
              <a:t>thủ</a:t>
            </a:r>
            <a:r>
              <a:rPr sz="2400" spc="204" dirty="0">
                <a:latin typeface="Times New Roman"/>
                <a:cs typeface="Times New Roman"/>
              </a:rPr>
              <a:t> </a:t>
            </a:r>
            <a:r>
              <a:rPr sz="2400" dirty="0">
                <a:latin typeface="Times New Roman"/>
                <a:cs typeface="Times New Roman"/>
              </a:rPr>
              <a:t>tục</a:t>
            </a:r>
            <a:r>
              <a:rPr sz="2400" spc="215" dirty="0">
                <a:latin typeface="Times New Roman"/>
                <a:cs typeface="Times New Roman"/>
              </a:rPr>
              <a:t> </a:t>
            </a:r>
            <a:r>
              <a:rPr sz="2400" dirty="0">
                <a:latin typeface="Times New Roman"/>
                <a:cs typeface="Times New Roman"/>
              </a:rPr>
              <a:t>BHXH</a:t>
            </a:r>
            <a:r>
              <a:rPr sz="2400" spc="210" dirty="0">
                <a:latin typeface="Times New Roman"/>
                <a:cs typeface="Times New Roman"/>
              </a:rPr>
              <a:t> </a:t>
            </a:r>
            <a:r>
              <a:rPr sz="2400" dirty="0">
                <a:latin typeface="Times New Roman"/>
                <a:cs typeface="Times New Roman"/>
              </a:rPr>
              <a:t>mà</a:t>
            </a:r>
            <a:r>
              <a:rPr sz="2400" spc="220" dirty="0">
                <a:latin typeface="Times New Roman"/>
                <a:cs typeface="Times New Roman"/>
              </a:rPr>
              <a:t> </a:t>
            </a:r>
            <a:r>
              <a:rPr sz="2400" dirty="0">
                <a:latin typeface="Times New Roman"/>
                <a:cs typeface="Times New Roman"/>
              </a:rPr>
              <a:t>lồng</a:t>
            </a:r>
            <a:r>
              <a:rPr sz="2400" spc="195" dirty="0">
                <a:latin typeface="Times New Roman"/>
                <a:cs typeface="Times New Roman"/>
              </a:rPr>
              <a:t> </a:t>
            </a:r>
            <a:r>
              <a:rPr sz="2400" spc="-20" dirty="0">
                <a:latin typeface="Times New Roman"/>
                <a:cs typeface="Times New Roman"/>
              </a:rPr>
              <a:t>ghép </a:t>
            </a:r>
            <a:r>
              <a:rPr sz="2400" dirty="0">
                <a:latin typeface="Times New Roman"/>
                <a:cs typeface="Times New Roman"/>
              </a:rPr>
              <a:t>vào</a:t>
            </a:r>
            <a:r>
              <a:rPr sz="2400" spc="-10" dirty="0">
                <a:latin typeface="Times New Roman"/>
                <a:cs typeface="Times New Roman"/>
              </a:rPr>
              <a:t> </a:t>
            </a:r>
            <a:r>
              <a:rPr sz="2400" dirty="0">
                <a:latin typeface="Times New Roman"/>
                <a:cs typeface="Times New Roman"/>
              </a:rPr>
              <a:t>từng</a:t>
            </a:r>
            <a:r>
              <a:rPr sz="2400" spc="-5" dirty="0">
                <a:latin typeface="Times New Roman"/>
                <a:cs typeface="Times New Roman"/>
              </a:rPr>
              <a:t> </a:t>
            </a:r>
            <a:r>
              <a:rPr sz="2400" dirty="0">
                <a:latin typeface="Times New Roman"/>
                <a:cs typeface="Times New Roman"/>
              </a:rPr>
              <a:t>chế</a:t>
            </a:r>
            <a:r>
              <a:rPr sz="2400" spc="5" dirty="0">
                <a:latin typeface="Times New Roman"/>
                <a:cs typeface="Times New Roman"/>
              </a:rPr>
              <a:t> </a:t>
            </a:r>
            <a:r>
              <a:rPr sz="2400" spc="-25" dirty="0">
                <a:latin typeface="Times New Roman"/>
                <a:cs typeface="Times New Roman"/>
              </a:rPr>
              <a:t>độ.</a:t>
            </a:r>
            <a:endParaRPr sz="2400" dirty="0">
              <a:latin typeface="Times New Roman"/>
              <a:cs typeface="Times New Roman"/>
            </a:endParaRPr>
          </a:p>
        </p:txBody>
      </p:sp>
      <p:sp>
        <p:nvSpPr>
          <p:cNvPr id="10" name="object 10"/>
          <p:cNvSpPr/>
          <p:nvPr/>
        </p:nvSpPr>
        <p:spPr>
          <a:xfrm>
            <a:off x="131063" y="6323482"/>
            <a:ext cx="6911087" cy="638403"/>
          </a:xfrm>
          <a:custGeom>
            <a:avLst/>
            <a:gdLst/>
            <a:ahLst/>
            <a:cxnLst/>
            <a:rect l="l" t="t" r="r" b="b"/>
            <a:pathLst>
              <a:path w="7455534" h="631190">
                <a:moveTo>
                  <a:pt x="7455408" y="0"/>
                </a:moveTo>
                <a:lnTo>
                  <a:pt x="0" y="0"/>
                </a:lnTo>
                <a:lnTo>
                  <a:pt x="0" y="630935"/>
                </a:lnTo>
                <a:lnTo>
                  <a:pt x="7455408" y="630935"/>
                </a:lnTo>
                <a:lnTo>
                  <a:pt x="7455408" y="0"/>
                </a:lnTo>
                <a:close/>
              </a:path>
            </a:pathLst>
          </a:custGeom>
          <a:solidFill>
            <a:srgbClr val="47589F"/>
          </a:solidFill>
        </p:spPr>
        <p:txBody>
          <a:bodyPr wrap="square" lIns="0" tIns="0" rIns="0" bIns="0" rtlCol="0"/>
          <a:lstStyle/>
          <a:p>
            <a:endParaRPr/>
          </a:p>
        </p:txBody>
      </p:sp>
      <p:sp>
        <p:nvSpPr>
          <p:cNvPr id="11" name="object 11"/>
          <p:cNvSpPr txBox="1"/>
          <p:nvPr/>
        </p:nvSpPr>
        <p:spPr>
          <a:xfrm>
            <a:off x="279665" y="6308192"/>
            <a:ext cx="6568440" cy="376555"/>
          </a:xfrm>
          <a:prstGeom prst="rect">
            <a:avLst/>
          </a:prstGeom>
        </p:spPr>
        <p:txBody>
          <a:bodyPr vert="horz" wrap="square" lIns="0" tIns="12700" rIns="0" bIns="0" rtlCol="0">
            <a:spAutoFit/>
          </a:bodyPr>
          <a:lstStyle/>
          <a:p>
            <a:pPr marL="12700">
              <a:lnSpc>
                <a:spcPct val="100000"/>
              </a:lnSpc>
              <a:spcBef>
                <a:spcPts val="100"/>
              </a:spcBef>
            </a:pPr>
            <a:r>
              <a:rPr sz="2300" dirty="0">
                <a:solidFill>
                  <a:srgbClr val="FFFFFF"/>
                </a:solidFill>
                <a:latin typeface="Times New Roman"/>
                <a:cs typeface="Times New Roman"/>
              </a:rPr>
              <a:t>Sáng</a:t>
            </a:r>
            <a:r>
              <a:rPr sz="2300" spc="-10" dirty="0">
                <a:solidFill>
                  <a:srgbClr val="FFFFFF"/>
                </a:solidFill>
                <a:latin typeface="Times New Roman"/>
                <a:cs typeface="Times New Roman"/>
              </a:rPr>
              <a:t> </a:t>
            </a:r>
            <a:r>
              <a:rPr sz="2300" dirty="0">
                <a:solidFill>
                  <a:srgbClr val="FFFFFF"/>
                </a:solidFill>
                <a:latin typeface="Times New Roman"/>
                <a:cs typeface="Times New Roman"/>
              </a:rPr>
              <a:t>29/6/2024,</a:t>
            </a:r>
            <a:r>
              <a:rPr sz="2300" spc="-50" dirty="0">
                <a:solidFill>
                  <a:srgbClr val="FFFFFF"/>
                </a:solidFill>
                <a:latin typeface="Times New Roman"/>
                <a:cs typeface="Times New Roman"/>
              </a:rPr>
              <a:t> </a:t>
            </a:r>
            <a:r>
              <a:rPr sz="2300" dirty="0">
                <a:solidFill>
                  <a:srgbClr val="FFFFFF"/>
                </a:solidFill>
                <a:latin typeface="Times New Roman"/>
                <a:cs typeface="Times New Roman"/>
              </a:rPr>
              <a:t>tại</a:t>
            </a:r>
            <a:r>
              <a:rPr sz="2300" spc="-25" dirty="0">
                <a:solidFill>
                  <a:srgbClr val="FFFFFF"/>
                </a:solidFill>
                <a:latin typeface="Times New Roman"/>
                <a:cs typeface="Times New Roman"/>
              </a:rPr>
              <a:t> </a:t>
            </a:r>
            <a:r>
              <a:rPr sz="2300" dirty="0">
                <a:solidFill>
                  <a:srgbClr val="FFFFFF"/>
                </a:solidFill>
                <a:latin typeface="Times New Roman"/>
                <a:cs typeface="Times New Roman"/>
              </a:rPr>
              <a:t>kỳ</a:t>
            </a:r>
            <a:r>
              <a:rPr sz="2300" spc="-5" dirty="0">
                <a:solidFill>
                  <a:srgbClr val="FFFFFF"/>
                </a:solidFill>
                <a:latin typeface="Times New Roman"/>
                <a:cs typeface="Times New Roman"/>
              </a:rPr>
              <a:t> </a:t>
            </a:r>
            <a:r>
              <a:rPr sz="2300" dirty="0">
                <a:solidFill>
                  <a:srgbClr val="FFFFFF"/>
                </a:solidFill>
                <a:latin typeface="Times New Roman"/>
                <a:cs typeface="Times New Roman"/>
              </a:rPr>
              <a:t>họp</a:t>
            </a:r>
            <a:r>
              <a:rPr sz="2300" spc="-25" dirty="0">
                <a:solidFill>
                  <a:srgbClr val="FFFFFF"/>
                </a:solidFill>
                <a:latin typeface="Times New Roman"/>
                <a:cs typeface="Times New Roman"/>
              </a:rPr>
              <a:t> </a:t>
            </a:r>
            <a:r>
              <a:rPr sz="2300" dirty="0">
                <a:solidFill>
                  <a:srgbClr val="FFFFFF"/>
                </a:solidFill>
                <a:latin typeface="Times New Roman"/>
                <a:cs typeface="Times New Roman"/>
              </a:rPr>
              <a:t>thứ</a:t>
            </a:r>
            <a:r>
              <a:rPr sz="2300" spc="-5" dirty="0">
                <a:solidFill>
                  <a:srgbClr val="FFFFFF"/>
                </a:solidFill>
                <a:latin typeface="Times New Roman"/>
                <a:cs typeface="Times New Roman"/>
              </a:rPr>
              <a:t> </a:t>
            </a:r>
            <a:r>
              <a:rPr sz="2300" dirty="0">
                <a:solidFill>
                  <a:srgbClr val="FFFFFF"/>
                </a:solidFill>
                <a:latin typeface="Times New Roman"/>
                <a:cs typeface="Times New Roman"/>
              </a:rPr>
              <a:t>7, Quốc</a:t>
            </a:r>
            <a:r>
              <a:rPr sz="2300" spc="5" dirty="0">
                <a:solidFill>
                  <a:srgbClr val="FFFFFF"/>
                </a:solidFill>
                <a:latin typeface="Times New Roman"/>
                <a:cs typeface="Times New Roman"/>
              </a:rPr>
              <a:t> </a:t>
            </a:r>
            <a:r>
              <a:rPr sz="2300" dirty="0">
                <a:solidFill>
                  <a:srgbClr val="FFFFFF"/>
                </a:solidFill>
                <a:latin typeface="Times New Roman"/>
                <a:cs typeface="Times New Roman"/>
              </a:rPr>
              <a:t>hội</a:t>
            </a:r>
            <a:r>
              <a:rPr sz="2300" spc="-25" dirty="0">
                <a:solidFill>
                  <a:srgbClr val="FFFFFF"/>
                </a:solidFill>
                <a:latin typeface="Times New Roman"/>
                <a:cs typeface="Times New Roman"/>
              </a:rPr>
              <a:t> </a:t>
            </a:r>
            <a:r>
              <a:rPr sz="2300" dirty="0">
                <a:solidFill>
                  <a:srgbClr val="FFFFFF"/>
                </a:solidFill>
                <a:latin typeface="Times New Roman"/>
                <a:cs typeface="Times New Roman"/>
              </a:rPr>
              <a:t>khóa</a:t>
            </a:r>
            <a:r>
              <a:rPr sz="2300" spc="-15" dirty="0">
                <a:solidFill>
                  <a:srgbClr val="FFFFFF"/>
                </a:solidFill>
                <a:latin typeface="Times New Roman"/>
                <a:cs typeface="Times New Roman"/>
              </a:rPr>
              <a:t> </a:t>
            </a:r>
            <a:r>
              <a:rPr sz="2300" dirty="0">
                <a:solidFill>
                  <a:srgbClr val="FFFFFF"/>
                </a:solidFill>
                <a:latin typeface="Times New Roman"/>
                <a:cs typeface="Times New Roman"/>
              </a:rPr>
              <a:t>XV</a:t>
            </a:r>
            <a:r>
              <a:rPr sz="2300" spc="5" dirty="0">
                <a:solidFill>
                  <a:srgbClr val="FFFFFF"/>
                </a:solidFill>
                <a:latin typeface="Times New Roman"/>
                <a:cs typeface="Times New Roman"/>
              </a:rPr>
              <a:t> </a:t>
            </a:r>
            <a:r>
              <a:rPr sz="2300" spc="-25" dirty="0">
                <a:solidFill>
                  <a:srgbClr val="FFFFFF"/>
                </a:solidFill>
                <a:latin typeface="Times New Roman"/>
                <a:cs typeface="Times New Roman"/>
              </a:rPr>
              <a:t>đã</a:t>
            </a:r>
            <a:endParaRPr sz="2300" dirty="0">
              <a:latin typeface="Times New Roman"/>
              <a:cs typeface="Times New Roman"/>
            </a:endParaRPr>
          </a:p>
        </p:txBody>
      </p:sp>
      <p:sp>
        <p:nvSpPr>
          <p:cNvPr id="12" name="object 12"/>
          <p:cNvSpPr txBox="1"/>
          <p:nvPr/>
        </p:nvSpPr>
        <p:spPr>
          <a:xfrm>
            <a:off x="1238244" y="6584695"/>
            <a:ext cx="4865370" cy="377190"/>
          </a:xfrm>
          <a:prstGeom prst="rect">
            <a:avLst/>
          </a:prstGeom>
        </p:spPr>
        <p:txBody>
          <a:bodyPr vert="horz" wrap="square" lIns="0" tIns="13335" rIns="0" bIns="0" rtlCol="0">
            <a:spAutoFit/>
          </a:bodyPr>
          <a:lstStyle/>
          <a:p>
            <a:pPr marL="12700">
              <a:lnSpc>
                <a:spcPct val="100000"/>
              </a:lnSpc>
              <a:spcBef>
                <a:spcPts val="105"/>
              </a:spcBef>
            </a:pPr>
            <a:r>
              <a:rPr sz="2300" dirty="0">
                <a:solidFill>
                  <a:srgbClr val="FFFFFF"/>
                </a:solidFill>
                <a:latin typeface="Times New Roman"/>
                <a:cs typeface="Times New Roman"/>
              </a:rPr>
              <a:t>thông</a:t>
            </a:r>
            <a:r>
              <a:rPr sz="2300" spc="-45" dirty="0">
                <a:solidFill>
                  <a:srgbClr val="FFFFFF"/>
                </a:solidFill>
                <a:latin typeface="Times New Roman"/>
                <a:cs typeface="Times New Roman"/>
              </a:rPr>
              <a:t> </a:t>
            </a:r>
            <a:r>
              <a:rPr sz="2300" dirty="0">
                <a:solidFill>
                  <a:srgbClr val="FFFFFF"/>
                </a:solidFill>
                <a:latin typeface="Times New Roman"/>
                <a:cs typeface="Times New Roman"/>
              </a:rPr>
              <a:t>qua Luật</a:t>
            </a:r>
            <a:r>
              <a:rPr sz="2300" spc="-5" dirty="0">
                <a:solidFill>
                  <a:srgbClr val="FFFFFF"/>
                </a:solidFill>
                <a:latin typeface="Times New Roman"/>
                <a:cs typeface="Times New Roman"/>
              </a:rPr>
              <a:t> </a:t>
            </a:r>
            <a:r>
              <a:rPr sz="2300" dirty="0">
                <a:solidFill>
                  <a:srgbClr val="FFFFFF"/>
                </a:solidFill>
                <a:latin typeface="Times New Roman"/>
                <a:cs typeface="Times New Roman"/>
              </a:rPr>
              <a:t>BHXH</a:t>
            </a:r>
            <a:r>
              <a:rPr sz="2300" spc="5" dirty="0">
                <a:solidFill>
                  <a:srgbClr val="FFFFFF"/>
                </a:solidFill>
                <a:latin typeface="Times New Roman"/>
                <a:cs typeface="Times New Roman"/>
              </a:rPr>
              <a:t> </a:t>
            </a:r>
            <a:r>
              <a:rPr sz="2300" dirty="0">
                <a:solidFill>
                  <a:srgbClr val="FFFFFF"/>
                </a:solidFill>
                <a:latin typeface="Times New Roman"/>
                <a:cs typeface="Times New Roman"/>
              </a:rPr>
              <a:t>số</a:t>
            </a:r>
            <a:r>
              <a:rPr sz="2300" spc="-10" dirty="0">
                <a:solidFill>
                  <a:srgbClr val="FFFFFF"/>
                </a:solidFill>
                <a:latin typeface="Times New Roman"/>
                <a:cs typeface="Times New Roman"/>
              </a:rPr>
              <a:t> 41/2024/QH15</a:t>
            </a:r>
            <a:endParaRPr sz="23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Weave"/>
          <p:cNvSpPr>
            <a:spLocks noChangeArrowheads="1"/>
          </p:cNvSpPr>
          <p:nvPr/>
        </p:nvSpPr>
        <p:spPr bwMode="auto">
          <a:xfrm>
            <a:off x="1929765" y="778457"/>
            <a:ext cx="8502200" cy="2727354"/>
          </a:xfrm>
          <a:prstGeom prst="downArrowCallout">
            <a:avLst>
              <a:gd name="adj1" fmla="val 96667"/>
              <a:gd name="adj2" fmla="val 96667"/>
              <a:gd name="adj3" fmla="val 16667"/>
              <a:gd name="adj4" fmla="val 66667"/>
            </a:avLst>
          </a:prstGeom>
          <a:solidFill>
            <a:schemeClr val="accent4">
              <a:lumMod val="20000"/>
              <a:lumOff val="80000"/>
            </a:schemeClr>
          </a:solidFill>
          <a:ln w="25400">
            <a:solidFill>
              <a:srgbClr val="0000FF"/>
            </a:solidFill>
            <a:miter lim="800000"/>
            <a:headEnd/>
            <a:tailEnd/>
          </a:ln>
          <a:effectLst/>
        </p:spPr>
        <p:txBody>
          <a:bodyPr wrap="none" anchor="ct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algn="ctr" eaLnBrk="0" fontAlgn="base" hangingPunct="0">
              <a:spcBef>
                <a:spcPct val="20000"/>
              </a:spcBef>
              <a:spcAft>
                <a:spcPct val="0"/>
              </a:spcAft>
              <a:defRPr sz="3600">
                <a:solidFill>
                  <a:schemeClr val="tx1"/>
                </a:solidFill>
                <a:latin typeface="VNI-Times" pitchFamily="2" charset="0"/>
              </a:defRPr>
            </a:lvl6pPr>
            <a:lvl7pPr marL="2971800" indent="-228600" algn="ctr" eaLnBrk="0" fontAlgn="base" hangingPunct="0">
              <a:spcBef>
                <a:spcPct val="20000"/>
              </a:spcBef>
              <a:spcAft>
                <a:spcPct val="0"/>
              </a:spcAft>
              <a:defRPr sz="3600">
                <a:solidFill>
                  <a:schemeClr val="tx1"/>
                </a:solidFill>
                <a:latin typeface="VNI-Times" pitchFamily="2" charset="0"/>
              </a:defRPr>
            </a:lvl7pPr>
            <a:lvl8pPr marL="3429000" indent="-228600" algn="ctr" eaLnBrk="0" fontAlgn="base" hangingPunct="0">
              <a:spcBef>
                <a:spcPct val="20000"/>
              </a:spcBef>
              <a:spcAft>
                <a:spcPct val="0"/>
              </a:spcAft>
              <a:defRPr sz="3600">
                <a:solidFill>
                  <a:schemeClr val="tx1"/>
                </a:solidFill>
                <a:latin typeface="VNI-Times" pitchFamily="2" charset="0"/>
              </a:defRPr>
            </a:lvl8pPr>
            <a:lvl9pPr marL="3886200" indent="-228600" algn="ctr" eaLnBrk="0" fontAlgn="base" hangingPunct="0">
              <a:spcBef>
                <a:spcPct val="20000"/>
              </a:spcBef>
              <a:spcAft>
                <a:spcPct val="0"/>
              </a:spcAft>
              <a:defRPr sz="3600">
                <a:solidFill>
                  <a:schemeClr val="tx1"/>
                </a:solidFill>
                <a:latin typeface="VNI-Times" pitchFamily="2" charset="0"/>
              </a:defRPr>
            </a:lvl9pPr>
          </a:lstStyle>
          <a:p>
            <a:pPr algn="ctr" defTabSz="964875" rtl="0">
              <a:defRPr/>
            </a:pPr>
            <a:r>
              <a:rPr lang="en-US" sz="3377" b="1" cap="all" dirty="0">
                <a:ln w="9000" cmpd="sng">
                  <a:noFill/>
                  <a:prstDash val="solid"/>
                </a:ln>
                <a:solidFill>
                  <a:srgbClr val="70AD47">
                    <a:lumMod val="75000"/>
                  </a:srgbClr>
                </a:solidFill>
                <a:effectLst>
                  <a:reflection blurRad="12700" stA="28000" endPos="45000" dist="1000" dir="5400000" sy="-100000" algn="bl" rotWithShape="0"/>
                </a:effectLst>
                <a:latin typeface="Times New Roman"/>
                <a:ea typeface="+mn-ea"/>
                <a:cs typeface="+mn-cs"/>
              </a:rPr>
              <a:t>I. ĐỐI TƯỢNG THAM GIA</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3539093"/>
            <a:ext cx="9648825" cy="284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882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063" y="2688121"/>
            <a:ext cx="2073827" cy="430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875" rtl="0">
              <a:spcBef>
                <a:spcPts val="633"/>
              </a:spcBef>
              <a:defRPr/>
            </a:pPr>
            <a:r>
              <a:rPr lang="en-US" altLang="en-US" sz="3377" kern="1200" dirty="0" err="1">
                <a:solidFill>
                  <a:srgbClr val="FFFF00"/>
                </a:solidFill>
                <a:latin typeface="Times New Roman" panose="02020603050405020304" pitchFamily="18" charset="0"/>
                <a:cs typeface="Times New Roman" panose="02020603050405020304" pitchFamily="18" charset="0"/>
              </a:rPr>
              <a:t>Thấp</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nhất</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bằng</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chuẩn</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hộ</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nghèo</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của</a:t>
            </a:r>
            <a:r>
              <a:rPr lang="en-US" altLang="en-US" sz="3377" kern="1200" dirty="0">
                <a:solidFill>
                  <a:srgbClr val="FFFF00"/>
                </a:solidFill>
                <a:latin typeface="Times New Roman" panose="02020603050405020304" pitchFamily="18" charset="0"/>
                <a:cs typeface="Times New Roman" panose="02020603050405020304" pitchFamily="18" charset="0"/>
              </a:rPr>
              <a:t> KV </a:t>
            </a:r>
            <a:r>
              <a:rPr lang="en-US" altLang="en-US" sz="3377" kern="1200" dirty="0" err="1">
                <a:solidFill>
                  <a:srgbClr val="FFFF00"/>
                </a:solidFill>
                <a:latin typeface="Times New Roman" panose="02020603050405020304" pitchFamily="18" charset="0"/>
                <a:cs typeface="Times New Roman" panose="02020603050405020304" pitchFamily="18" charset="0"/>
              </a:rPr>
              <a:t>nông</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thôn</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2532" kern="1200" dirty="0">
                <a:solidFill>
                  <a:srgbClr val="FFFF00"/>
                </a:solidFill>
                <a:latin typeface="Times New Roman" panose="02020603050405020304" pitchFamily="18" charset="0"/>
                <a:cs typeface="Times New Roman" panose="02020603050405020304" pitchFamily="18" charset="0"/>
              </a:rPr>
              <a:t>1.500.000 đ  x  22% = </a:t>
            </a:r>
            <a:r>
              <a:rPr lang="en-US" altLang="en-US" sz="2532" b="1" kern="1200" dirty="0">
                <a:solidFill>
                  <a:srgbClr val="FFFF00"/>
                </a:solidFill>
                <a:latin typeface="Times New Roman" panose="02020603050405020304" pitchFamily="18" charset="0"/>
                <a:cs typeface="Times New Roman" panose="02020603050405020304" pitchFamily="18" charset="0"/>
              </a:rPr>
              <a:t>330.000</a:t>
            </a:r>
            <a:r>
              <a:rPr lang="en-US" altLang="en-US" sz="2532" kern="1200" dirty="0">
                <a:solidFill>
                  <a:srgbClr val="FFFF00"/>
                </a:solidFill>
                <a:latin typeface="Times New Roman" panose="02020603050405020304" pitchFamily="18" charset="0"/>
                <a:cs typeface="Times New Roman" panose="02020603050405020304" pitchFamily="18" charset="0"/>
              </a:rPr>
              <a:t> đ)</a:t>
            </a:r>
          </a:p>
        </p:txBody>
      </p:sp>
      <p:sp>
        <p:nvSpPr>
          <p:cNvPr id="4" name="Rectangle 3"/>
          <p:cNvSpPr/>
          <p:nvPr/>
        </p:nvSpPr>
        <p:spPr>
          <a:xfrm>
            <a:off x="7236620" y="2688121"/>
            <a:ext cx="2073827" cy="430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875" rtl="0">
              <a:spcBef>
                <a:spcPts val="633"/>
              </a:spcBef>
              <a:defRPr/>
            </a:pPr>
            <a:r>
              <a:rPr lang="en-US" altLang="en-US" sz="1899"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a:solidFill>
                  <a:srgbClr val="FFFF00"/>
                </a:solidFill>
                <a:latin typeface="Times New Roman" panose="02020603050405020304" pitchFamily="18" charset="0"/>
                <a:cs typeface="Times New Roman" panose="02020603050405020304" pitchFamily="18" charset="0"/>
              </a:rPr>
              <a:t>Cao </a:t>
            </a:r>
            <a:r>
              <a:rPr lang="en-US" altLang="en-US" sz="3377" kern="1200" dirty="0" err="1">
                <a:solidFill>
                  <a:srgbClr val="FFFF00"/>
                </a:solidFill>
                <a:latin typeface="Times New Roman" panose="02020603050405020304" pitchFamily="18" charset="0"/>
                <a:cs typeface="Times New Roman" panose="02020603050405020304" pitchFamily="18" charset="0"/>
              </a:rPr>
              <a:t>nhất</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bằng</a:t>
            </a:r>
            <a:r>
              <a:rPr lang="en-US" altLang="en-US" sz="3377" kern="1200" dirty="0">
                <a:solidFill>
                  <a:srgbClr val="FFFF00"/>
                </a:solidFill>
                <a:latin typeface="Times New Roman" panose="02020603050405020304" pitchFamily="18" charset="0"/>
                <a:cs typeface="Times New Roman" panose="02020603050405020304" pitchFamily="18" charset="0"/>
              </a:rPr>
              <a:t> 20 </a:t>
            </a:r>
            <a:r>
              <a:rPr lang="en-US" altLang="en-US" sz="3377" kern="1200" dirty="0" err="1">
                <a:solidFill>
                  <a:srgbClr val="FFFF00"/>
                </a:solidFill>
                <a:latin typeface="Times New Roman" panose="02020603050405020304" pitchFamily="18" charset="0"/>
                <a:cs typeface="Times New Roman" panose="02020603050405020304" pitchFamily="18" charset="0"/>
              </a:rPr>
              <a:t>lần</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lương</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cơ</a:t>
            </a:r>
            <a:r>
              <a:rPr lang="en-US" altLang="en-US" sz="3377" kern="1200" dirty="0">
                <a:solidFill>
                  <a:srgbClr val="FFFF00"/>
                </a:solidFill>
                <a:latin typeface="Times New Roman" panose="02020603050405020304" pitchFamily="18" charset="0"/>
                <a:cs typeface="Times New Roman" panose="02020603050405020304" pitchFamily="18" charset="0"/>
              </a:rPr>
              <a:t> </a:t>
            </a:r>
            <a:r>
              <a:rPr lang="en-US" altLang="en-US" sz="3377" kern="1200" dirty="0" err="1">
                <a:solidFill>
                  <a:srgbClr val="FFFF00"/>
                </a:solidFill>
                <a:latin typeface="Times New Roman" panose="02020603050405020304" pitchFamily="18" charset="0"/>
                <a:cs typeface="Times New Roman" panose="02020603050405020304" pitchFamily="18" charset="0"/>
              </a:rPr>
              <a:t>sở</a:t>
            </a:r>
            <a:r>
              <a:rPr lang="en-US" altLang="en-US" sz="3377" kern="1200" dirty="0">
                <a:solidFill>
                  <a:srgbClr val="FFFF00"/>
                </a:solidFill>
                <a:latin typeface="Times New Roman" panose="02020603050405020304" pitchFamily="18" charset="0"/>
                <a:cs typeface="Times New Roman" panose="02020603050405020304" pitchFamily="18" charset="0"/>
              </a:rPr>
              <a:t>. </a:t>
            </a:r>
          </a:p>
          <a:p>
            <a:pPr algn="ctr" defTabSz="964875" rtl="0">
              <a:spcBef>
                <a:spcPts val="633"/>
              </a:spcBef>
              <a:defRPr/>
            </a:pPr>
            <a:r>
              <a:rPr lang="en-US" altLang="en-US" sz="2532" kern="1200" dirty="0">
                <a:solidFill>
                  <a:srgbClr val="FFFF00"/>
                </a:solidFill>
                <a:latin typeface="Times New Roman" panose="02020603050405020304" pitchFamily="18" charset="0"/>
                <a:cs typeface="Times New Roman" panose="02020603050405020304" pitchFamily="18" charset="0"/>
              </a:rPr>
              <a:t>(46.800.000đ x22% = </a:t>
            </a:r>
            <a:r>
              <a:rPr lang="en-US" altLang="en-US" sz="2532" b="1" kern="1200" dirty="0">
                <a:solidFill>
                  <a:srgbClr val="FFFF00"/>
                </a:solidFill>
                <a:latin typeface="Times New Roman" panose="02020603050405020304" pitchFamily="18" charset="0"/>
                <a:cs typeface="Times New Roman" panose="02020603050405020304" pitchFamily="18" charset="0"/>
              </a:rPr>
              <a:t>10.296.000</a:t>
            </a:r>
            <a:r>
              <a:rPr lang="en-US" altLang="en-US" sz="2532" kern="1200" dirty="0">
                <a:solidFill>
                  <a:srgbClr val="FFFF00"/>
                </a:solidFill>
                <a:latin typeface="Times New Roman" panose="02020603050405020304" pitchFamily="18" charset="0"/>
                <a:cs typeface="Times New Roman" panose="02020603050405020304" pitchFamily="18" charset="0"/>
              </a:rPr>
              <a:t>đ )</a:t>
            </a:r>
            <a:endParaRPr lang="vi-VN" altLang="en-US" sz="2532" kern="1200" dirty="0">
              <a:solidFill>
                <a:srgbClr val="FFFF00"/>
              </a:solidFill>
              <a:latin typeface="Times New Roman" panose="02020603050405020304" pitchFamily="18" charset="0"/>
              <a:cs typeface="Times New Roman" panose="02020603050405020304" pitchFamily="18" charset="0"/>
            </a:endParaRPr>
          </a:p>
        </p:txBody>
      </p:sp>
      <p:sp>
        <p:nvSpPr>
          <p:cNvPr id="84996" name="TextBox 6"/>
          <p:cNvSpPr txBox="1">
            <a:spLocks noChangeArrowheads="1"/>
          </p:cNvSpPr>
          <p:nvPr/>
        </p:nvSpPr>
        <p:spPr bwMode="auto">
          <a:xfrm>
            <a:off x="1849358" y="1750041"/>
            <a:ext cx="9166384" cy="5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2955" kern="1200">
                <a:solidFill>
                  <a:prstClr val="black"/>
                </a:solidFill>
                <a:latin typeface="Times New Roman" panose="02020603050405020304" pitchFamily="18" charset="0"/>
                <a:ea typeface="+mn-ea"/>
                <a:cs typeface="Times New Roman" panose="02020603050405020304" pitchFamily="18" charset="0"/>
              </a:rPr>
              <a:t> Bằng 22% mức thu nhập tháng do người tham gia lựa chọn</a:t>
            </a:r>
            <a:endParaRPr lang="en-US" altLang="en-US" sz="2955" kern="1200">
              <a:solidFill>
                <a:prstClr val="black"/>
              </a:solidFill>
              <a:ea typeface="+mn-ea"/>
              <a:cs typeface="+mn-cs"/>
            </a:endParaRPr>
          </a:p>
        </p:txBody>
      </p:sp>
      <p:pic>
        <p:nvPicPr>
          <p:cNvPr id="849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647" y="88300"/>
            <a:ext cx="6754178" cy="120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l" rotWithShape="0">
                    <a:schemeClr val="bg2">
                      <a:alpha val="50000"/>
                    </a:schemeClr>
                  </a:outerShdw>
                </a:effectLst>
              </a14:hiddenEffects>
            </a:ext>
          </a:extLst>
        </p:spPr>
      </p:pic>
      <p:cxnSp>
        <p:nvCxnSpPr>
          <p:cNvPr id="15" name="Straight Arrow Connector 14"/>
          <p:cNvCxnSpPr>
            <a:cxnSpLocks/>
            <a:endCxn id="4" idx="0"/>
          </p:cNvCxnSpPr>
          <p:nvPr/>
        </p:nvCxnSpPr>
        <p:spPr>
          <a:xfrm>
            <a:off x="6432550" y="2207915"/>
            <a:ext cx="1841168" cy="4794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cxnSpLocks/>
            <a:endCxn id="2" idx="0"/>
          </p:cNvCxnSpPr>
          <p:nvPr/>
        </p:nvCxnSpPr>
        <p:spPr>
          <a:xfrm flipH="1">
            <a:off x="4671791" y="2230582"/>
            <a:ext cx="1760759" cy="4568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4131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ubtitle 1"/>
          <p:cNvSpPr>
            <a:spLocks noGrp="1"/>
          </p:cNvSpPr>
          <p:nvPr>
            <p:ph type="subTitle" idx="1"/>
          </p:nvPr>
        </p:nvSpPr>
        <p:spPr>
          <a:xfrm>
            <a:off x="1648341" y="778457"/>
            <a:ext cx="9568418" cy="6459352"/>
          </a:xfrm>
        </p:spPr>
        <p:txBody>
          <a:bodyPr/>
          <a:lstStyle/>
          <a:p>
            <a:pPr algn="just"/>
            <a:r>
              <a:rPr lang="en-US" altLang="en-US" sz="422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Từ 01/01/2018, Nhà nước hỗ trợ đóng theo tỷ lệ % trên mức đóng hằng tháng theo mức chuẩn hộ nghèo của KV nông thôn (năm 2022 là 1.500.000đ).</a:t>
            </a:r>
          </a:p>
          <a:p>
            <a:pPr algn="just"/>
            <a:endParaRPr lang="en-US" altLang="en-US" sz="4643">
              <a:latin typeface="Times New Roman" panose="02020603050405020304" pitchFamily="18" charset="0"/>
              <a:cs typeface="Times New Roman" panose="02020603050405020304" pitchFamily="18" charset="0"/>
            </a:endParaRPr>
          </a:p>
          <a:p>
            <a:pPr algn="just"/>
            <a:r>
              <a:rPr lang="en-US" altLang="en-US" sz="4643">
                <a:latin typeface="Times New Roman" panose="02020603050405020304" pitchFamily="18" charset="0"/>
                <a:cs typeface="Times New Roman" panose="02020603050405020304" pitchFamily="18" charset="0"/>
              </a:rPr>
              <a:t>	</a:t>
            </a:r>
            <a:endParaRPr lang="vi-VN" altLang="en-US" sz="4221">
              <a:latin typeface="Times New Roman" panose="02020603050405020304" pitchFamily="18" charset="0"/>
              <a:cs typeface="Times New Roman" panose="02020603050405020304" pitchFamily="18" charset="0"/>
            </a:endParaRPr>
          </a:p>
        </p:txBody>
      </p:sp>
      <p:sp>
        <p:nvSpPr>
          <p:cNvPr id="86019" name="TextBox 5"/>
          <p:cNvSpPr txBox="1">
            <a:spLocks noChangeArrowheads="1"/>
          </p:cNvSpPr>
          <p:nvPr/>
        </p:nvSpPr>
        <p:spPr bwMode="auto">
          <a:xfrm>
            <a:off x="1608138" y="162005"/>
            <a:ext cx="9648825" cy="6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3377" b="1" kern="1200">
                <a:solidFill>
                  <a:srgbClr val="C00000"/>
                </a:solidFill>
                <a:latin typeface="Times New Roman" panose="02020603050405020304" pitchFamily="18" charset="0"/>
                <a:ea typeface="+mn-ea"/>
                <a:cs typeface="Times New Roman" panose="02020603050405020304" pitchFamily="18" charset="0"/>
              </a:rPr>
              <a:t>IV. HỖ TRỢ MỨC ĐÓNG </a:t>
            </a:r>
            <a:endParaRPr lang="vi-VN" altLang="en-US" sz="3377" b="1" kern="1200">
              <a:solidFill>
                <a:srgbClr val="C00000"/>
              </a:solidFill>
              <a:latin typeface="Times New Roman" panose="02020603050405020304" pitchFamily="18" charset="0"/>
              <a:ea typeface="+mn-ea"/>
              <a:cs typeface="Times New Roman" panose="02020603050405020304" pitchFamily="18" charset="0"/>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239" y="2507205"/>
            <a:ext cx="9608622" cy="395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694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ubtitle 1"/>
          <p:cNvSpPr>
            <a:spLocks noGrp="1"/>
          </p:cNvSpPr>
          <p:nvPr>
            <p:ph type="subTitle" idx="1"/>
          </p:nvPr>
        </p:nvSpPr>
        <p:spPr>
          <a:xfrm>
            <a:off x="1433923" y="1528921"/>
            <a:ext cx="9782836" cy="5708888"/>
          </a:xfrm>
        </p:spPr>
        <p:txBody>
          <a:bodyPr/>
          <a:lstStyle/>
          <a:p>
            <a:pPr algn="ctr"/>
            <a:r>
              <a:rPr lang="en-US" altLang="en-US" sz="3166">
                <a:latin typeface="Times New Roman" panose="02020603050405020304" pitchFamily="18" charset="0"/>
                <a:cs typeface="Times New Roman" panose="02020603050405020304" pitchFamily="18" charset="0"/>
              </a:rPr>
              <a:t>Số tiền hỗ trợ :</a:t>
            </a:r>
          </a:p>
          <a:p>
            <a:pPr algn="ctr"/>
            <a:r>
              <a:rPr lang="en-US" altLang="en-US" sz="3166">
                <a:latin typeface="Times New Roman" panose="02020603050405020304" pitchFamily="18" charset="0"/>
                <a:cs typeface="Times New Roman" panose="02020603050405020304" pitchFamily="18" charset="0"/>
              </a:rPr>
              <a:t> 1.500.000 đ  x 22%  x  tỉ lệ hỗ trợ</a:t>
            </a:r>
          </a:p>
          <a:p>
            <a:r>
              <a:rPr lang="en-US" altLang="en-US" sz="4221">
                <a:latin typeface="Times New Roman" panose="02020603050405020304" pitchFamily="18" charset="0"/>
                <a:cs typeface="Times New Roman" panose="02020603050405020304" pitchFamily="18" charset="0"/>
              </a:rPr>
              <a:t>    </a:t>
            </a:r>
            <a:endParaRPr lang="en-US" altLang="en-US" sz="4643">
              <a:latin typeface="Times New Roman" panose="02020603050405020304" pitchFamily="18" charset="0"/>
              <a:cs typeface="Times New Roman" panose="02020603050405020304" pitchFamily="18" charset="0"/>
            </a:endParaRPr>
          </a:p>
          <a:p>
            <a:pPr algn="just"/>
            <a:r>
              <a:rPr lang="en-US" altLang="en-US" sz="4643">
                <a:latin typeface="Times New Roman" panose="02020603050405020304" pitchFamily="18" charset="0"/>
                <a:cs typeface="Times New Roman" panose="02020603050405020304" pitchFamily="18" charset="0"/>
              </a:rPr>
              <a:t>	</a:t>
            </a:r>
            <a:endParaRPr lang="vi-VN" altLang="en-US" sz="4221">
              <a:latin typeface="Times New Roman" panose="02020603050405020304" pitchFamily="18" charset="0"/>
              <a:cs typeface="Times New Roman" panose="02020603050405020304" pitchFamily="18" charset="0"/>
            </a:endParaRPr>
          </a:p>
        </p:txBody>
      </p:sp>
      <p:sp>
        <p:nvSpPr>
          <p:cNvPr id="87043" name="TextBox 5"/>
          <p:cNvSpPr txBox="1">
            <a:spLocks noChangeArrowheads="1"/>
          </p:cNvSpPr>
          <p:nvPr/>
        </p:nvSpPr>
        <p:spPr bwMode="auto">
          <a:xfrm>
            <a:off x="1608138" y="162006"/>
            <a:ext cx="9648825" cy="11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3377" b="1" kern="1200">
                <a:solidFill>
                  <a:srgbClr val="C00000"/>
                </a:solidFill>
                <a:latin typeface="Times New Roman" panose="02020603050405020304" pitchFamily="18" charset="0"/>
                <a:ea typeface="+mn-ea"/>
                <a:cs typeface="Times New Roman" panose="02020603050405020304" pitchFamily="18" charset="0"/>
              </a:rPr>
              <a:t>IV. MỨC HỖ TRỢ TIỀN ĐÓNG BHXH TỰ NGUYỆN 01 THÁNG</a:t>
            </a:r>
            <a:endParaRPr lang="vi-VN" altLang="en-US" sz="3377" b="1" kern="1200">
              <a:solidFill>
                <a:srgbClr val="C00000"/>
              </a:solidFill>
              <a:latin typeface="Times New Roman" panose="02020603050405020304" pitchFamily="18" charset="0"/>
              <a:ea typeface="+mn-ea"/>
              <a:cs typeface="Times New Roman" panose="02020603050405020304" pitchFamily="18" charset="0"/>
            </a:endParaRPr>
          </a:p>
        </p:txBody>
      </p:sp>
      <p:pic>
        <p:nvPicPr>
          <p:cNvPr id="87044" name="Picture 2" descr="Từ 1.1.2022, điều chỉnh mức đóng BHXH tự nguyện và BHXH cho người nước ngoài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58" y="2895838"/>
            <a:ext cx="9246791" cy="418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81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1768951" y="1609328"/>
          <a:ext cx="9327197" cy="4041107"/>
        </p:xfrm>
        <a:graphic>
          <a:graphicData uri="http://schemas.openxmlformats.org/drawingml/2006/table">
            <a:tbl>
              <a:tblPr firstRow="1" bandRow="1">
                <a:tableStyleId>{5C22544A-7EE6-4342-B048-85BDC9FD1C3A}</a:tableStyleId>
              </a:tblPr>
              <a:tblGrid>
                <a:gridCol w="804069">
                  <a:extLst>
                    <a:ext uri="{9D8B030D-6E8A-4147-A177-3AD203B41FA5}">
                      <a16:colId xmlns:a16="http://schemas.microsoft.com/office/drawing/2014/main" xmlns="" val="20000"/>
                    </a:ext>
                  </a:extLst>
                </a:gridCol>
                <a:gridCol w="2680229">
                  <a:extLst>
                    <a:ext uri="{9D8B030D-6E8A-4147-A177-3AD203B41FA5}">
                      <a16:colId xmlns:a16="http://schemas.microsoft.com/office/drawing/2014/main" xmlns="" val="20001"/>
                    </a:ext>
                  </a:extLst>
                </a:gridCol>
                <a:gridCol w="1179301">
                  <a:extLst>
                    <a:ext uri="{9D8B030D-6E8A-4147-A177-3AD203B41FA5}">
                      <a16:colId xmlns:a16="http://schemas.microsoft.com/office/drawing/2014/main" xmlns="" val="20002"/>
                    </a:ext>
                  </a:extLst>
                </a:gridCol>
                <a:gridCol w="2331799">
                  <a:extLst>
                    <a:ext uri="{9D8B030D-6E8A-4147-A177-3AD203B41FA5}">
                      <a16:colId xmlns:a16="http://schemas.microsoft.com/office/drawing/2014/main" xmlns="" val="20003"/>
                    </a:ext>
                  </a:extLst>
                </a:gridCol>
                <a:gridCol w="2331799">
                  <a:extLst>
                    <a:ext uri="{9D8B030D-6E8A-4147-A177-3AD203B41FA5}">
                      <a16:colId xmlns:a16="http://schemas.microsoft.com/office/drawing/2014/main" xmlns="" val="20004"/>
                    </a:ext>
                  </a:extLst>
                </a:gridCol>
              </a:tblGrid>
              <a:tr h="1447324">
                <a:tc>
                  <a:txBody>
                    <a:bodyPr/>
                    <a:lstStyle/>
                    <a:p>
                      <a:pPr algn="ctr"/>
                      <a:r>
                        <a:rPr lang="en-US" sz="3000" dirty="0" err="1">
                          <a:latin typeface="Times New Roman" panose="02020603050405020304" pitchFamily="18" charset="0"/>
                          <a:cs typeface="Times New Roman" panose="02020603050405020304" pitchFamily="18" charset="0"/>
                        </a:rPr>
                        <a:t>Stt</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tượng</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Tỷ</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trợ</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a:t>
                      </a: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Mức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a:t>
                      </a:r>
                    </a:p>
                  </a:txBody>
                  <a:tcPr marL="48244" marR="48244" marT="48244" marB="48244" anchor="ctr"/>
                </a:tc>
                <a:extLst>
                  <a:ext uri="{0D108BD9-81ED-4DB2-BD59-A6C34878D82A}">
                    <a16:rowId xmlns:a16="http://schemas.microsoft.com/office/drawing/2014/main" xmlns="" val="10000"/>
                  </a:ext>
                </a:extLst>
              </a:tr>
              <a:tr h="857673">
                <a:tc>
                  <a:txBody>
                    <a:bodyPr/>
                    <a:lstStyle/>
                    <a:p>
                      <a:pPr algn="ctr"/>
                      <a:r>
                        <a:rPr lang="en-US" sz="3000" dirty="0">
                          <a:latin typeface="Times New Roman" panose="02020603050405020304" pitchFamily="18" charset="0"/>
                          <a:cs typeface="Times New Roman" panose="02020603050405020304" pitchFamily="18" charset="0"/>
                        </a:rPr>
                        <a:t>1</a:t>
                      </a: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Hộ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nghèo</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30%</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99.000</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231.000</a:t>
                      </a:r>
                    </a:p>
                  </a:txBody>
                  <a:tcPr marL="48244" marR="48244" marT="48244" marB="48244" anchor="ctr"/>
                </a:tc>
                <a:extLst>
                  <a:ext uri="{0D108BD9-81ED-4DB2-BD59-A6C34878D82A}">
                    <a16:rowId xmlns:a16="http://schemas.microsoft.com/office/drawing/2014/main" xmlns="" val="10001"/>
                  </a:ext>
                </a:extLst>
              </a:tr>
              <a:tr h="857673">
                <a:tc>
                  <a:txBody>
                    <a:bodyPr/>
                    <a:lstStyle/>
                    <a:p>
                      <a:pPr algn="ctr"/>
                      <a:r>
                        <a:rPr lang="en-US" sz="3000" dirty="0">
                          <a:latin typeface="Times New Roman" panose="02020603050405020304" pitchFamily="18" charset="0"/>
                          <a:cs typeface="Times New Roman" panose="02020603050405020304" pitchFamily="18" charset="0"/>
                        </a:rPr>
                        <a:t>2</a:t>
                      </a: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Hộ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nghèo</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25%</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82.500</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247.500</a:t>
                      </a:r>
                    </a:p>
                  </a:txBody>
                  <a:tcPr marL="48244" marR="48244" marT="48244" marB="48244" anchor="ctr"/>
                </a:tc>
                <a:extLst>
                  <a:ext uri="{0D108BD9-81ED-4DB2-BD59-A6C34878D82A}">
                    <a16:rowId xmlns:a16="http://schemas.microsoft.com/office/drawing/2014/main" xmlns="" val="10002"/>
                  </a:ext>
                </a:extLst>
              </a:tr>
              <a:tr h="857673">
                <a:tc>
                  <a:txBody>
                    <a:bodyPr/>
                    <a:lstStyle/>
                    <a:p>
                      <a:pPr algn="ctr"/>
                      <a:r>
                        <a:rPr lang="en-US" sz="3000" dirty="0">
                          <a:latin typeface="Times New Roman" panose="02020603050405020304" pitchFamily="18" charset="0"/>
                          <a:cs typeface="Times New Roman" panose="02020603050405020304" pitchFamily="18" charset="0"/>
                        </a:rPr>
                        <a:t>3</a:t>
                      </a:r>
                    </a:p>
                  </a:txBody>
                  <a:tcPr marL="48244" marR="48244" marT="48244" marB="48244" anchor="ctr"/>
                </a:tc>
                <a:tc>
                  <a:txBody>
                    <a:bodyPr/>
                    <a:lstStyle/>
                    <a:p>
                      <a:pPr algn="ct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endParaRPr lang="en-US" sz="3000" dirty="0">
                        <a:latin typeface="Times New Roman" panose="02020603050405020304" pitchFamily="18" charset="0"/>
                        <a:cs typeface="Times New Roman" panose="02020603050405020304" pitchFamily="18" charset="0"/>
                      </a:endParaRP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10%</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33.000</a:t>
                      </a:r>
                    </a:p>
                  </a:txBody>
                  <a:tcPr marL="48244" marR="48244" marT="48244" marB="48244" anchor="ctr"/>
                </a:tc>
                <a:tc>
                  <a:txBody>
                    <a:bodyPr/>
                    <a:lstStyle/>
                    <a:p>
                      <a:pPr algn="ctr"/>
                      <a:r>
                        <a:rPr lang="en-US" sz="3000" dirty="0">
                          <a:latin typeface="Times New Roman" panose="02020603050405020304" pitchFamily="18" charset="0"/>
                          <a:cs typeface="Times New Roman" panose="02020603050405020304" pitchFamily="18" charset="0"/>
                        </a:rPr>
                        <a:t>297.000</a:t>
                      </a:r>
                    </a:p>
                  </a:txBody>
                  <a:tcPr marL="48244" marR="48244" marT="48244" marB="48244" anchor="ctr"/>
                </a:tc>
                <a:extLst>
                  <a:ext uri="{0D108BD9-81ED-4DB2-BD59-A6C34878D82A}">
                    <a16:rowId xmlns:a16="http://schemas.microsoft.com/office/drawing/2014/main" xmlns="" val="10003"/>
                  </a:ext>
                </a:extLst>
              </a:tr>
            </a:tbl>
          </a:graphicData>
        </a:graphic>
      </p:graphicFrame>
      <p:sp>
        <p:nvSpPr>
          <p:cNvPr id="88098" name="TextBox 6"/>
          <p:cNvSpPr txBox="1">
            <a:spLocks noChangeArrowheads="1"/>
          </p:cNvSpPr>
          <p:nvPr/>
        </p:nvSpPr>
        <p:spPr bwMode="auto">
          <a:xfrm flipH="1">
            <a:off x="2139158" y="564039"/>
            <a:ext cx="8635363" cy="6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3377" kern="1200">
                <a:solidFill>
                  <a:srgbClr val="FF0000"/>
                </a:solidFill>
                <a:latin typeface="Times New Roman" panose="02020603050405020304" pitchFamily="18" charset="0"/>
                <a:ea typeface="+mn-ea"/>
                <a:cs typeface="Times New Roman" panose="02020603050405020304" pitchFamily="18" charset="0"/>
              </a:rPr>
              <a:t>Số tiền hỗ trợ = 1.500.000đ x 22% x tỉ lệ hỗ trợ</a:t>
            </a:r>
          </a:p>
        </p:txBody>
      </p:sp>
      <p:sp>
        <p:nvSpPr>
          <p:cNvPr id="88099" name="TextBox 7"/>
          <p:cNvSpPr txBox="1">
            <a:spLocks noChangeArrowheads="1"/>
          </p:cNvSpPr>
          <p:nvPr/>
        </p:nvSpPr>
        <p:spPr bwMode="auto">
          <a:xfrm>
            <a:off x="2251392" y="5834039"/>
            <a:ext cx="8683943" cy="38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1899" b="1" i="1" kern="1200">
                <a:solidFill>
                  <a:prstClr val="black"/>
                </a:solidFill>
                <a:latin typeface="Times New Roman" panose="02020603050405020304" pitchFamily="18" charset="0"/>
                <a:ea typeface="+mn-ea"/>
                <a:cs typeface="Times New Roman" panose="02020603050405020304" pitchFamily="18" charset="0"/>
              </a:rPr>
              <a:t>(Chỉ cần tiết kiệm 9.900 đồng/ngày)</a:t>
            </a:r>
          </a:p>
        </p:txBody>
      </p:sp>
    </p:spTree>
    <p:extLst>
      <p:ext uri="{BB962C8B-B14F-4D97-AF65-F5344CB8AC3E}">
        <p14:creationId xmlns:p14="http://schemas.microsoft.com/office/powerpoint/2010/main" val="3558213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Weave"/>
          <p:cNvSpPr>
            <a:spLocks noChangeArrowheads="1"/>
          </p:cNvSpPr>
          <p:nvPr/>
        </p:nvSpPr>
        <p:spPr bwMode="auto">
          <a:xfrm>
            <a:off x="2110680" y="61496"/>
            <a:ext cx="8503027" cy="984984"/>
          </a:xfrm>
          <a:prstGeom prst="downArrowCallout">
            <a:avLst>
              <a:gd name="adj1" fmla="val 96667"/>
              <a:gd name="adj2" fmla="val 96667"/>
              <a:gd name="adj3" fmla="val 16667"/>
              <a:gd name="adj4" fmla="val 66667"/>
            </a:avLst>
          </a:prstGeom>
          <a:solidFill>
            <a:schemeClr val="accent4">
              <a:lumMod val="20000"/>
              <a:lumOff val="80000"/>
            </a:schemeClr>
          </a:solidFill>
          <a:ln w="25400">
            <a:solidFill>
              <a:srgbClr val="0000FF"/>
            </a:solidFill>
            <a:miter lim="800000"/>
            <a:headEnd/>
            <a:tailEnd/>
          </a:ln>
          <a:effectLst/>
        </p:spPr>
        <p:txBody>
          <a:bodyPr wrap="none" anchor="ctr"/>
          <a:lstStyle>
            <a:lvl1pPr eaLnBrk="0" hangingPunct="0">
              <a:defRPr sz="3600">
                <a:solidFill>
                  <a:schemeClr val="tx1"/>
                </a:solidFill>
                <a:latin typeface="VNI-Times" pitchFamily="2" charset="0"/>
              </a:defRPr>
            </a:lvl1pPr>
            <a:lvl2pPr marL="742950" indent="-285750" eaLnBrk="0" hangingPunct="0">
              <a:defRPr sz="3600">
                <a:solidFill>
                  <a:schemeClr val="tx1"/>
                </a:solidFill>
                <a:latin typeface="VNI-Times" pitchFamily="2" charset="0"/>
              </a:defRPr>
            </a:lvl2pPr>
            <a:lvl3pPr marL="1143000" indent="-228600" eaLnBrk="0" hangingPunct="0">
              <a:defRPr sz="3600">
                <a:solidFill>
                  <a:schemeClr val="tx1"/>
                </a:solidFill>
                <a:latin typeface="VNI-Times" pitchFamily="2" charset="0"/>
              </a:defRPr>
            </a:lvl3pPr>
            <a:lvl4pPr marL="1600200" indent="-228600" eaLnBrk="0" hangingPunct="0">
              <a:defRPr sz="3600">
                <a:solidFill>
                  <a:schemeClr val="tx1"/>
                </a:solidFill>
                <a:latin typeface="VNI-Times" pitchFamily="2" charset="0"/>
              </a:defRPr>
            </a:lvl4pPr>
            <a:lvl5pPr marL="2057400" indent="-228600" eaLnBrk="0" hangingPunct="0">
              <a:defRPr sz="3600">
                <a:solidFill>
                  <a:schemeClr val="tx1"/>
                </a:solidFill>
                <a:latin typeface="VNI-Times" pitchFamily="2" charset="0"/>
              </a:defRPr>
            </a:lvl5pPr>
            <a:lvl6pPr marL="2514600" indent="-228600" algn="ctr" eaLnBrk="0" fontAlgn="base" hangingPunct="0">
              <a:spcBef>
                <a:spcPct val="20000"/>
              </a:spcBef>
              <a:spcAft>
                <a:spcPct val="0"/>
              </a:spcAft>
              <a:defRPr sz="3600">
                <a:solidFill>
                  <a:schemeClr val="tx1"/>
                </a:solidFill>
                <a:latin typeface="VNI-Times" pitchFamily="2" charset="0"/>
              </a:defRPr>
            </a:lvl6pPr>
            <a:lvl7pPr marL="2971800" indent="-228600" algn="ctr" eaLnBrk="0" fontAlgn="base" hangingPunct="0">
              <a:spcBef>
                <a:spcPct val="20000"/>
              </a:spcBef>
              <a:spcAft>
                <a:spcPct val="0"/>
              </a:spcAft>
              <a:defRPr sz="3600">
                <a:solidFill>
                  <a:schemeClr val="tx1"/>
                </a:solidFill>
                <a:latin typeface="VNI-Times" pitchFamily="2" charset="0"/>
              </a:defRPr>
            </a:lvl7pPr>
            <a:lvl8pPr marL="3429000" indent="-228600" algn="ctr" eaLnBrk="0" fontAlgn="base" hangingPunct="0">
              <a:spcBef>
                <a:spcPct val="20000"/>
              </a:spcBef>
              <a:spcAft>
                <a:spcPct val="0"/>
              </a:spcAft>
              <a:defRPr sz="3600">
                <a:solidFill>
                  <a:schemeClr val="tx1"/>
                </a:solidFill>
                <a:latin typeface="VNI-Times" pitchFamily="2" charset="0"/>
              </a:defRPr>
            </a:lvl8pPr>
            <a:lvl9pPr marL="3886200" indent="-228600" algn="ctr" eaLnBrk="0" fontAlgn="base" hangingPunct="0">
              <a:spcBef>
                <a:spcPct val="20000"/>
              </a:spcBef>
              <a:spcAft>
                <a:spcPct val="0"/>
              </a:spcAft>
              <a:defRPr sz="3600">
                <a:solidFill>
                  <a:schemeClr val="tx1"/>
                </a:solidFill>
                <a:latin typeface="VNI-Times" pitchFamily="2" charset="0"/>
              </a:defRPr>
            </a:lvl9pPr>
          </a:lstStyle>
          <a:p>
            <a:pPr algn="ctr" defTabSz="964875" rtl="0">
              <a:defRPr/>
            </a:pPr>
            <a:endParaRPr lang="en-US" sz="3377" b="1" cap="all" dirty="0">
              <a:ln w="9000" cmpd="sng">
                <a:noFill/>
                <a:prstDash val="solid"/>
              </a:ln>
              <a:solidFill>
                <a:srgbClr val="70AD47">
                  <a:lumMod val="75000"/>
                </a:srgbClr>
              </a:solidFill>
              <a:effectLst>
                <a:reflection blurRad="12700" stA="28000" endPos="45000" dist="1000" dir="5400000" sy="-100000" algn="bl" rotWithShape="0"/>
              </a:effectLst>
              <a:latin typeface="Times New Roman"/>
              <a:ea typeface="+mn-ea"/>
              <a:cs typeface="+mn-cs"/>
            </a:endParaRPr>
          </a:p>
        </p:txBody>
      </p:sp>
      <p:sp>
        <p:nvSpPr>
          <p:cNvPr id="89091" name="TextBox 5"/>
          <p:cNvSpPr txBox="1">
            <a:spLocks noChangeArrowheads="1"/>
          </p:cNvSpPr>
          <p:nvPr/>
        </p:nvSpPr>
        <p:spPr bwMode="auto">
          <a:xfrm>
            <a:off x="1768951" y="1287702"/>
            <a:ext cx="9246791" cy="539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547688" indent="5476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7920" lvl="1" indent="577920" algn="l" defTabSz="964875" rtl="0">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hằng tháng;</a:t>
            </a:r>
          </a:p>
          <a:p>
            <a:pPr marL="577920" lvl="1" indent="577920" algn="l" defTabSz="964875" rtl="0">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03 tháng một lần;</a:t>
            </a:r>
          </a:p>
          <a:p>
            <a:pPr marL="577920" lvl="1" indent="577920" algn="l" defTabSz="964875" rtl="0">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06 tháng một lần;</a:t>
            </a:r>
          </a:p>
          <a:p>
            <a:pPr marL="577920" lvl="1" indent="577920" algn="l" defTabSz="964875" rtl="0">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12 tháng một lần;</a:t>
            </a:r>
          </a:p>
          <a:p>
            <a:pPr marL="577920" lvl="1" indent="577920" algn="just" defTabSz="964875" rtl="0">
              <a:spcBef>
                <a:spcPts val="1266"/>
              </a:spcBef>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một lần cho nhiều năm về sau </a:t>
            </a:r>
            <a:r>
              <a:rPr lang="en-US" altLang="en-US" sz="3799" kern="1200">
                <a:solidFill>
                  <a:srgbClr val="FF0000"/>
                </a:solidFill>
                <a:latin typeface="Times New Roman" panose="02020603050405020304" pitchFamily="18" charset="0"/>
                <a:ea typeface="+mn-ea"/>
                <a:cs typeface="Times New Roman" panose="02020603050405020304" pitchFamily="18" charset="0"/>
              </a:rPr>
              <a:t>(</a:t>
            </a:r>
            <a:r>
              <a:rPr lang="en-US" altLang="en-US" sz="3799" i="1" kern="1200">
                <a:solidFill>
                  <a:srgbClr val="FF0000"/>
                </a:solidFill>
                <a:latin typeface="Times New Roman" panose="02020603050405020304" pitchFamily="18" charset="0"/>
                <a:ea typeface="+mn-ea"/>
                <a:cs typeface="Times New Roman" panose="02020603050405020304" pitchFamily="18" charset="0"/>
              </a:rPr>
              <a:t>không quá 5 năm 1 lần</a:t>
            </a:r>
            <a:r>
              <a:rPr lang="en-US" altLang="en-US" sz="3799" kern="1200">
                <a:solidFill>
                  <a:srgbClr val="FF0000"/>
                </a:solidFill>
                <a:latin typeface="Times New Roman" panose="02020603050405020304" pitchFamily="18" charset="0"/>
                <a:ea typeface="+mn-ea"/>
                <a:cs typeface="Times New Roman" panose="02020603050405020304" pitchFamily="18" charset="0"/>
              </a:rPr>
              <a:t>).</a:t>
            </a:r>
          </a:p>
          <a:p>
            <a:pPr marL="577920" lvl="1" indent="577920" algn="just" defTabSz="964875" rtl="0">
              <a:spcBef>
                <a:spcPts val="1266"/>
              </a:spcBef>
              <a:buFont typeface="Trebuchet MS" panose="020B0603020202020204" pitchFamily="34" charset="0"/>
              <a:buAutoNum type="arabicPeriod"/>
            </a:pPr>
            <a:r>
              <a:rPr lang="en-US" altLang="en-US" sz="3799" kern="1200">
                <a:solidFill>
                  <a:prstClr val="black"/>
                </a:solidFill>
                <a:latin typeface="Times New Roman" panose="02020603050405020304" pitchFamily="18" charset="0"/>
                <a:ea typeface="+mn-ea"/>
                <a:cs typeface="Times New Roman" panose="02020603050405020304" pitchFamily="18" charset="0"/>
              </a:rPr>
              <a:t>Đóng một lần cho những năm còn thiếu để hưởng hưu </a:t>
            </a:r>
            <a:r>
              <a:rPr lang="en-US" altLang="en-US" sz="3799" kern="1200">
                <a:solidFill>
                  <a:srgbClr val="FF0000"/>
                </a:solidFill>
                <a:latin typeface="Times New Roman" panose="02020603050405020304" pitchFamily="18" charset="0"/>
                <a:ea typeface="+mn-ea"/>
                <a:cs typeface="Times New Roman" panose="02020603050405020304" pitchFamily="18" charset="0"/>
              </a:rPr>
              <a:t>(</a:t>
            </a:r>
            <a:r>
              <a:rPr lang="en-US" altLang="en-US" sz="3799" i="1" kern="1200">
                <a:solidFill>
                  <a:srgbClr val="FF0000"/>
                </a:solidFill>
                <a:latin typeface="Times New Roman" panose="02020603050405020304" pitchFamily="18" charset="0"/>
                <a:ea typeface="+mn-ea"/>
                <a:cs typeface="Times New Roman" panose="02020603050405020304" pitchFamily="18" charset="0"/>
              </a:rPr>
              <a:t>không quá 10 năm</a:t>
            </a:r>
            <a:r>
              <a:rPr lang="en-US" altLang="en-US" sz="3799" kern="1200">
                <a:solidFill>
                  <a:srgbClr val="FF0000"/>
                </a:solidFill>
                <a:latin typeface="Times New Roman" panose="02020603050405020304" pitchFamily="18" charset="0"/>
                <a:ea typeface="+mn-ea"/>
                <a:cs typeface="Times New Roman" panose="02020603050405020304" pitchFamily="18" charset="0"/>
              </a:rPr>
              <a:t>). </a:t>
            </a:r>
          </a:p>
          <a:p>
            <a:pPr algn="l" defTabSz="964875" rtl="0"/>
            <a:endParaRPr lang="vi-VN" altLang="en-US" sz="1899" kern="1200">
              <a:solidFill>
                <a:prstClr val="black"/>
              </a:solidFill>
              <a:ea typeface="+mn-ea"/>
              <a:cs typeface="+mn-cs"/>
            </a:endParaRPr>
          </a:p>
        </p:txBody>
      </p:sp>
      <p:sp>
        <p:nvSpPr>
          <p:cNvPr id="89092" name="TextBox 9"/>
          <p:cNvSpPr txBox="1">
            <a:spLocks noChangeArrowheads="1"/>
          </p:cNvSpPr>
          <p:nvPr/>
        </p:nvSpPr>
        <p:spPr bwMode="auto">
          <a:xfrm>
            <a:off x="1733774" y="1191"/>
            <a:ext cx="8764349" cy="6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3377" b="1" kern="1200">
                <a:solidFill>
                  <a:srgbClr val="C00000"/>
                </a:solidFill>
                <a:latin typeface="Times New Roman" panose="02020603050405020304" pitchFamily="18" charset="0"/>
                <a:ea typeface="+mn-ea"/>
                <a:cs typeface="Times New Roman" panose="02020603050405020304" pitchFamily="18" charset="0"/>
              </a:rPr>
              <a:t>III. PHƯƠNG THỨC ĐÓNG</a:t>
            </a:r>
            <a:endParaRPr lang="vi-VN" altLang="en-US" sz="3377" b="1" kern="1200">
              <a:solidFill>
                <a:srgbClr val="C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2868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sz="quarter" idx="4294967295"/>
          </p:nvPr>
        </p:nvSpPr>
        <p:spPr>
          <a:xfrm>
            <a:off x="1638290" y="644446"/>
            <a:ext cx="9648825" cy="804069"/>
          </a:xfrm>
        </p:spPr>
        <p:txBody>
          <a:bodyPr/>
          <a:lstStyle/>
          <a:p>
            <a:pPr marL="46904" indent="0" algn="ctr">
              <a:buNone/>
            </a:pPr>
            <a:r>
              <a:rPr lang="en-US" altLang="en-US" sz="4221" b="1">
                <a:solidFill>
                  <a:srgbClr val="FF0000"/>
                </a:solidFill>
                <a:latin typeface="Times New Roman" panose="02020603050405020304" pitchFamily="18" charset="0"/>
                <a:cs typeface="Times New Roman" panose="02020603050405020304" pitchFamily="18" charset="0"/>
              </a:rPr>
              <a:t>HỒ SƠ ĐĂNG KÝ THAM GIA</a:t>
            </a:r>
            <a:endParaRPr lang="vi-VN" altLang="en-US" sz="4221" b="1">
              <a:solidFill>
                <a:srgbClr val="FF0000"/>
              </a:solidFill>
              <a:latin typeface="Times New Roman" panose="02020603050405020304" pitchFamily="18" charset="0"/>
              <a:cs typeface="Times New Roman" panose="02020603050405020304" pitchFamily="18" charset="0"/>
            </a:endParaRPr>
          </a:p>
        </p:txBody>
      </p:sp>
      <p:sp>
        <p:nvSpPr>
          <p:cNvPr id="91139" name="TextBox 4"/>
          <p:cNvSpPr txBox="1">
            <a:spLocks noChangeArrowheads="1"/>
          </p:cNvSpPr>
          <p:nvPr/>
        </p:nvSpPr>
        <p:spPr bwMode="auto">
          <a:xfrm>
            <a:off x="1608138" y="885666"/>
            <a:ext cx="9648825" cy="549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64875" rtl="0"/>
            <a:endParaRPr lang="en-US" altLang="en-US" sz="6331" kern="1200">
              <a:solidFill>
                <a:srgbClr val="0070C0"/>
              </a:solidFill>
              <a:latin typeface="Times New Roman" panose="02020603050405020304" pitchFamily="18" charset="0"/>
              <a:ea typeface="+mn-ea"/>
              <a:cs typeface="Times New Roman" panose="02020603050405020304" pitchFamily="18" charset="0"/>
            </a:endParaRPr>
          </a:p>
          <a:p>
            <a:pPr algn="just" defTabSz="964875" rtl="0"/>
            <a:r>
              <a:rPr lang="en-US" altLang="en-US" sz="3799" kern="1200">
                <a:solidFill>
                  <a:srgbClr val="0070C0"/>
                </a:solidFill>
                <a:latin typeface="Times New Roman" panose="02020603050405020304" pitchFamily="18" charset="0"/>
                <a:ea typeface="+mn-ea"/>
                <a:cs typeface="Times New Roman" panose="02020603050405020304" pitchFamily="18" charset="0"/>
              </a:rPr>
              <a:t>	</a:t>
            </a:r>
          </a:p>
          <a:p>
            <a:pPr algn="just" defTabSz="964875" rtl="0"/>
            <a:r>
              <a:rPr lang="en-US" altLang="en-US" sz="3799" b="1" kern="1200">
                <a:solidFill>
                  <a:srgbClr val="0070C0"/>
                </a:solidFill>
                <a:latin typeface="Times New Roman" panose="02020603050405020304" pitchFamily="18" charset="0"/>
                <a:ea typeface="+mn-ea"/>
                <a:cs typeface="Times New Roman" panose="02020603050405020304" pitchFamily="18" charset="0"/>
              </a:rPr>
              <a:t>	</a:t>
            </a:r>
            <a:r>
              <a:rPr lang="en-US" altLang="en-US" sz="3799" b="1" kern="1200">
                <a:solidFill>
                  <a:srgbClr val="003300"/>
                </a:solidFill>
                <a:latin typeface="Times New Roman" panose="02020603050405020304" pitchFamily="18" charset="0"/>
                <a:ea typeface="+mn-ea"/>
                <a:cs typeface="Times New Roman" panose="02020603050405020304" pitchFamily="18" charset="0"/>
              </a:rPr>
              <a:t>- Người tham gia lập tờ khai (TK01-TS)</a:t>
            </a:r>
          </a:p>
          <a:p>
            <a:pPr algn="just" defTabSz="964875" rtl="0"/>
            <a:r>
              <a:rPr lang="en-US" altLang="en-US" sz="3799" b="1" kern="1200">
                <a:solidFill>
                  <a:srgbClr val="003300"/>
                </a:solidFill>
                <a:latin typeface="Times New Roman" panose="02020603050405020304" pitchFamily="18" charset="0"/>
                <a:ea typeface="+mn-ea"/>
                <a:cs typeface="Times New Roman" panose="02020603050405020304" pitchFamily="18" charset="0"/>
              </a:rPr>
              <a:t>	</a:t>
            </a:r>
          </a:p>
          <a:p>
            <a:pPr algn="just" defTabSz="964875" rtl="0"/>
            <a:r>
              <a:rPr lang="en-US" altLang="en-US" sz="3799" b="1" kern="1200">
                <a:solidFill>
                  <a:srgbClr val="003300"/>
                </a:solidFill>
                <a:latin typeface="Times New Roman" panose="02020603050405020304" pitchFamily="18" charset="0"/>
                <a:ea typeface="+mn-ea"/>
                <a:cs typeface="Times New Roman" panose="02020603050405020304" pitchFamily="18" charset="0"/>
              </a:rPr>
              <a:t>	- Nộp tiền theo phương thức đăng ký </a:t>
            </a:r>
            <a:endParaRPr lang="en-US" altLang="en-US" sz="3799" b="1" i="1" kern="1200">
              <a:solidFill>
                <a:srgbClr val="003300"/>
              </a:solidFill>
              <a:latin typeface="Times New Roman" panose="02020603050405020304" pitchFamily="18" charset="0"/>
              <a:ea typeface="+mn-ea"/>
              <a:cs typeface="Times New Roman" panose="02020603050405020304" pitchFamily="18" charset="0"/>
            </a:endParaRPr>
          </a:p>
          <a:p>
            <a:pPr algn="l" defTabSz="964875" rtl="0">
              <a:spcBef>
                <a:spcPts val="1266"/>
              </a:spcBef>
            </a:pPr>
            <a:r>
              <a:rPr lang="en-US" altLang="en-US" sz="4221" i="1" kern="1200">
                <a:solidFill>
                  <a:srgbClr val="003300"/>
                </a:solidFill>
                <a:latin typeface="Times New Roman" panose="02020603050405020304" pitchFamily="18" charset="0"/>
                <a:ea typeface="+mn-ea"/>
                <a:cs typeface="Times New Roman" panose="02020603050405020304" pitchFamily="18" charset="0"/>
              </a:rPr>
              <a:t>	</a:t>
            </a:r>
          </a:p>
          <a:p>
            <a:pPr algn="l" defTabSz="964875" rtl="0">
              <a:spcBef>
                <a:spcPts val="1266"/>
              </a:spcBef>
            </a:pPr>
            <a:endParaRPr lang="en-US" altLang="en-US" sz="4221" i="1" kern="1200">
              <a:solidFill>
                <a:srgbClr val="003300"/>
              </a:solidFill>
              <a:latin typeface="Times New Roman" panose="02020603050405020304" pitchFamily="18" charset="0"/>
              <a:ea typeface="+mn-ea"/>
              <a:cs typeface="Times New Roman" panose="02020603050405020304" pitchFamily="18" charset="0"/>
            </a:endParaRPr>
          </a:p>
          <a:p>
            <a:pPr algn="ctr" defTabSz="964875" rtl="0">
              <a:spcBef>
                <a:spcPts val="1266"/>
              </a:spcBef>
            </a:pPr>
            <a:r>
              <a:rPr lang="en-US" altLang="en-US" sz="1899" kern="1200">
                <a:solidFill>
                  <a:srgbClr val="003300"/>
                </a:solidFill>
                <a:latin typeface="Times New Roman" panose="02020603050405020304" pitchFamily="18" charset="0"/>
                <a:ea typeface="+mn-ea"/>
                <a:cs typeface="Times New Roman" panose="02020603050405020304" pitchFamily="18" charset="0"/>
              </a:rPr>
              <a:t>(Được cấp sổ BHXH)</a:t>
            </a:r>
            <a:endParaRPr lang="vi-VN" altLang="en-US" sz="1899" kern="1200">
              <a:solidFill>
                <a:srgbClr val="003300"/>
              </a:solidFill>
              <a:ea typeface="+mn-ea"/>
              <a:cs typeface="+mn-cs"/>
            </a:endParaRPr>
          </a:p>
        </p:txBody>
      </p:sp>
    </p:spTree>
    <p:extLst>
      <p:ext uri="{BB962C8B-B14F-4D97-AF65-F5344CB8AC3E}">
        <p14:creationId xmlns:p14="http://schemas.microsoft.com/office/powerpoint/2010/main" val="3429554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107453" y="1473642"/>
            <a:ext cx="2294946" cy="50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96" tIns="11396" rIns="11396" bIns="1139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endParaRPr lang="vi-VN" altLang="en-US" sz="1899" kern="1200">
              <a:solidFill>
                <a:prstClr val="black"/>
              </a:solidFill>
              <a:ea typeface="+mn-ea"/>
              <a:cs typeface="+mn-cs"/>
            </a:endParaRP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191"/>
            <a:ext cx="9648825" cy="723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6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subTitle" idx="1"/>
          </p:nvPr>
        </p:nvSpPr>
        <p:spPr>
          <a:xfrm>
            <a:off x="1608138" y="885666"/>
            <a:ext cx="9568418" cy="6191329"/>
          </a:xfrm>
        </p:spPr>
        <p:txBody>
          <a:bodyPr rtlCol="0">
            <a:noAutofit/>
          </a:bodyPr>
          <a:lstStyle/>
          <a:p>
            <a:pPr eaLnBrk="1" fontAlgn="auto" hangingPunct="1">
              <a:buClr>
                <a:schemeClr val="accent6">
                  <a:lumMod val="75000"/>
                </a:schemeClr>
              </a:buClr>
              <a:buFont typeface="Wingdings 2" pitchFamily="18" charset="2"/>
              <a:buNone/>
              <a:defRPr/>
            </a:pPr>
            <a:r>
              <a:rPr lang="en-US" b="1" dirty="0">
                <a:solidFill>
                  <a:srgbClr val="FF0000"/>
                </a:solidFill>
                <a:latin typeface="Times New Roman" pitchFamily="18" charset="0"/>
                <a:cs typeface="Times New Roman" pitchFamily="18" charset="0"/>
              </a:rPr>
              <a:t>	</a:t>
            </a:r>
            <a:r>
              <a:rPr lang="en-US" sz="2955" b="1" dirty="0">
                <a:solidFill>
                  <a:srgbClr val="FF0000"/>
                </a:solidFill>
                <a:latin typeface="Times New Roman" pitchFamily="18" charset="0"/>
                <a:cs typeface="Times New Roman" pitchFamily="18" charset="0"/>
              </a:rPr>
              <a:t>1. CHẾ ĐỘ HƯU TRÍ</a:t>
            </a:r>
          </a:p>
          <a:p>
            <a:pPr algn="just" eaLnBrk="1" fontAlgn="auto" hangingPunct="1">
              <a:buClr>
                <a:schemeClr val="accent6">
                  <a:lumMod val="75000"/>
                </a:schemeClr>
              </a:buClr>
              <a:buFont typeface="Wingdings 2" pitchFamily="18" charset="2"/>
              <a:buNone/>
              <a:defRPr/>
            </a:pPr>
            <a:r>
              <a:rPr lang="en-US" sz="4221" b="1" dirty="0">
                <a:solidFill>
                  <a:srgbClr val="FF0000"/>
                </a:solidFill>
                <a:latin typeface="Times New Roman" pitchFamily="18" charset="0"/>
                <a:cs typeface="Times New Roman" pitchFamily="18" charset="0"/>
              </a:rPr>
              <a:t>	 </a:t>
            </a:r>
            <a:r>
              <a:rPr lang="en-US" sz="4221" b="1" dirty="0">
                <a:solidFill>
                  <a:srgbClr val="003300"/>
                </a:solidFill>
                <a:latin typeface="Times New Roman" pitchFamily="18" charset="0"/>
                <a:cs typeface="Times New Roman" pitchFamily="18" charset="0"/>
              </a:rPr>
              <a:t>- </a:t>
            </a:r>
            <a:r>
              <a:rPr lang="en-US" sz="4221" dirty="0">
                <a:solidFill>
                  <a:srgbClr val="003300"/>
                </a:solidFill>
                <a:latin typeface="Times New Roman" pitchFamily="18" charset="0"/>
                <a:cs typeface="Times New Roman" pitchFamily="18" charset="0"/>
              </a:rPr>
              <a:t>Lương hưu hàng </a:t>
            </a:r>
            <a:r>
              <a:rPr lang="en-US" sz="4221" dirty="0" err="1">
                <a:solidFill>
                  <a:srgbClr val="003300"/>
                </a:solidFill>
                <a:latin typeface="Times New Roman" pitchFamily="18" charset="0"/>
                <a:cs typeface="Times New Roman" pitchFamily="18" charset="0"/>
              </a:rPr>
              <a:t>tháng</a:t>
            </a:r>
            <a:r>
              <a:rPr lang="en-US" sz="4221" dirty="0">
                <a:solidFill>
                  <a:srgbClr val="003300"/>
                </a:solidFill>
                <a:latin typeface="Times New Roman" pitchFamily="18" charset="0"/>
                <a:cs typeface="Times New Roman" pitchFamily="18" charset="0"/>
              </a:rPr>
              <a:t>;</a:t>
            </a:r>
          </a:p>
          <a:p>
            <a:pPr algn="just" eaLnBrk="1" fontAlgn="auto" hangingPunct="1">
              <a:buClr>
                <a:schemeClr val="accent6">
                  <a:lumMod val="75000"/>
                </a:schemeClr>
              </a:buClr>
              <a:buFont typeface="Wingdings 2" pitchFamily="18" charset="2"/>
              <a:buNone/>
              <a:defRPr/>
            </a:pPr>
            <a:r>
              <a:rPr lang="en-US" sz="4221" b="1" dirty="0">
                <a:solidFill>
                  <a:srgbClr val="003300"/>
                </a:solidFill>
                <a:latin typeface="Times New Roman" pitchFamily="18" charset="0"/>
                <a:cs typeface="Times New Roman" pitchFamily="18" charset="0"/>
              </a:rPr>
              <a:t>	 - </a:t>
            </a:r>
            <a:r>
              <a:rPr lang="en-US" sz="4221" dirty="0" err="1">
                <a:solidFill>
                  <a:srgbClr val="003300"/>
                </a:solidFill>
                <a:latin typeface="Times New Roman" pitchFamily="18" charset="0"/>
                <a:cs typeface="Times New Roman" pitchFamily="18" charset="0"/>
              </a:rPr>
              <a:t>Cấp</a:t>
            </a:r>
            <a:r>
              <a:rPr lang="en-US" sz="4221" dirty="0">
                <a:solidFill>
                  <a:srgbClr val="003300"/>
                </a:solidFill>
                <a:latin typeface="Times New Roman" pitchFamily="18" charset="0"/>
                <a:cs typeface="Times New Roman" pitchFamily="18" charset="0"/>
              </a:rPr>
              <a:t> </a:t>
            </a:r>
            <a:r>
              <a:rPr lang="en-US" sz="4221" dirty="0" err="1">
                <a:solidFill>
                  <a:srgbClr val="003300"/>
                </a:solidFill>
                <a:latin typeface="Times New Roman" pitchFamily="18" charset="0"/>
                <a:cs typeface="Times New Roman" pitchFamily="18" charset="0"/>
              </a:rPr>
              <a:t>thẻ</a:t>
            </a:r>
            <a:r>
              <a:rPr lang="en-US" sz="4221" dirty="0">
                <a:solidFill>
                  <a:srgbClr val="003300"/>
                </a:solidFill>
                <a:latin typeface="Times New Roman" pitchFamily="18" charset="0"/>
                <a:cs typeface="Times New Roman" pitchFamily="18" charset="0"/>
              </a:rPr>
              <a:t> BHYT </a:t>
            </a:r>
            <a:r>
              <a:rPr lang="en-US" sz="4221" dirty="0" err="1">
                <a:solidFill>
                  <a:srgbClr val="003300"/>
                </a:solidFill>
                <a:latin typeface="Times New Roman" pitchFamily="18" charset="0"/>
                <a:cs typeface="Times New Roman" pitchFamily="18" charset="0"/>
              </a:rPr>
              <a:t>khi</a:t>
            </a:r>
            <a:r>
              <a:rPr lang="en-US" sz="4221" dirty="0">
                <a:solidFill>
                  <a:srgbClr val="003300"/>
                </a:solidFill>
                <a:latin typeface="Times New Roman" pitchFamily="18" charset="0"/>
                <a:cs typeface="Times New Roman" pitchFamily="18" charset="0"/>
              </a:rPr>
              <a:t> </a:t>
            </a:r>
            <a:r>
              <a:rPr lang="en-US" sz="4221" dirty="0" err="1">
                <a:solidFill>
                  <a:srgbClr val="003300"/>
                </a:solidFill>
                <a:latin typeface="Times New Roman" pitchFamily="18" charset="0"/>
                <a:cs typeface="Times New Roman" pitchFamily="18" charset="0"/>
              </a:rPr>
              <a:t>đang</a:t>
            </a:r>
            <a:r>
              <a:rPr lang="en-US" sz="4221" dirty="0">
                <a:solidFill>
                  <a:srgbClr val="003300"/>
                </a:solidFill>
                <a:latin typeface="Times New Roman" pitchFamily="18" charset="0"/>
                <a:cs typeface="Times New Roman" pitchFamily="18" charset="0"/>
              </a:rPr>
              <a:t> </a:t>
            </a:r>
            <a:r>
              <a:rPr lang="en-US" sz="4221" dirty="0" err="1">
                <a:solidFill>
                  <a:srgbClr val="003300"/>
                </a:solidFill>
                <a:latin typeface="Times New Roman" pitchFamily="18" charset="0"/>
                <a:cs typeface="Times New Roman" pitchFamily="18" charset="0"/>
              </a:rPr>
              <a:t>hưởng</a:t>
            </a:r>
            <a:r>
              <a:rPr lang="en-US" sz="4221" dirty="0">
                <a:solidFill>
                  <a:srgbClr val="003300"/>
                </a:solidFill>
                <a:latin typeface="Times New Roman" pitchFamily="18" charset="0"/>
                <a:cs typeface="Times New Roman" pitchFamily="18" charset="0"/>
              </a:rPr>
              <a:t> </a:t>
            </a:r>
            <a:r>
              <a:rPr lang="en-US" sz="4221" dirty="0" err="1">
                <a:solidFill>
                  <a:srgbClr val="003300"/>
                </a:solidFill>
                <a:latin typeface="Times New Roman" pitchFamily="18" charset="0"/>
                <a:cs typeface="Times New Roman" pitchFamily="18" charset="0"/>
              </a:rPr>
              <a:t>lương</a:t>
            </a:r>
            <a:r>
              <a:rPr lang="en-US" sz="4221" dirty="0">
                <a:solidFill>
                  <a:srgbClr val="003300"/>
                </a:solidFill>
                <a:latin typeface="Times New Roman" pitchFamily="18" charset="0"/>
                <a:cs typeface="Times New Roman" pitchFamily="18" charset="0"/>
              </a:rPr>
              <a:t> </a:t>
            </a:r>
            <a:r>
              <a:rPr lang="en-US" sz="4221" dirty="0" err="1">
                <a:solidFill>
                  <a:srgbClr val="003300"/>
                </a:solidFill>
                <a:latin typeface="Times New Roman" pitchFamily="18" charset="0"/>
                <a:cs typeface="Times New Roman" pitchFamily="18" charset="0"/>
              </a:rPr>
              <a:t>hưu</a:t>
            </a:r>
            <a:r>
              <a:rPr lang="en-US" sz="4221" dirty="0">
                <a:solidFill>
                  <a:srgbClr val="003300"/>
                </a:solidFill>
                <a:latin typeface="Times New Roman" pitchFamily="18" charset="0"/>
                <a:cs typeface="Times New Roman" pitchFamily="18" charset="0"/>
              </a:rPr>
              <a:t> (95%).</a:t>
            </a:r>
            <a:endParaRPr lang="en-US" sz="2955" dirty="0">
              <a:solidFill>
                <a:srgbClr val="3333FF"/>
              </a:solidFill>
              <a:latin typeface="Times New Roman" pitchFamily="18" charset="0"/>
              <a:cs typeface="Times New Roman" pitchFamily="18" charset="0"/>
            </a:endParaRPr>
          </a:p>
          <a:p>
            <a:pPr eaLnBrk="1" fontAlgn="auto" hangingPunct="1">
              <a:buClr>
                <a:schemeClr val="accent6">
                  <a:lumMod val="75000"/>
                </a:schemeClr>
              </a:buClr>
              <a:buFont typeface="Wingdings 2" pitchFamily="18" charset="2"/>
              <a:buNone/>
              <a:defRPr/>
            </a:pPr>
            <a:r>
              <a:rPr lang="en-US" sz="2955" b="1" dirty="0">
                <a:solidFill>
                  <a:srgbClr val="3333FF"/>
                </a:solidFill>
                <a:latin typeface="Times New Roman" pitchFamily="18" charset="0"/>
                <a:cs typeface="Times New Roman" pitchFamily="18" charset="0"/>
              </a:rPr>
              <a:t>	</a:t>
            </a:r>
            <a:r>
              <a:rPr lang="en-US" sz="2955" b="1" dirty="0">
                <a:solidFill>
                  <a:srgbClr val="FF0000"/>
                </a:solidFill>
                <a:latin typeface="Times New Roman" pitchFamily="18" charset="0"/>
                <a:cs typeface="Times New Roman" pitchFamily="18" charset="0"/>
              </a:rPr>
              <a:t>2. CHẾ ĐỘ TỬ TUẤT</a:t>
            </a:r>
            <a:endParaRPr lang="en-US" sz="2955" dirty="0">
              <a:solidFill>
                <a:srgbClr val="FF0000"/>
              </a:solidFill>
              <a:latin typeface="Times New Roman" pitchFamily="18" charset="0"/>
              <a:cs typeface="Times New Roman" pitchFamily="18" charset="0"/>
            </a:endParaRPr>
          </a:p>
          <a:p>
            <a:pPr eaLnBrk="1" fontAlgn="auto" hangingPunct="1">
              <a:buClr>
                <a:schemeClr val="accent6">
                  <a:lumMod val="75000"/>
                </a:schemeClr>
              </a:buClr>
              <a:buFont typeface="Wingdings 2" pitchFamily="18" charset="2"/>
              <a:buNone/>
              <a:defRPr/>
            </a:pPr>
            <a:r>
              <a:rPr lang="en-US" sz="4221" dirty="0">
                <a:solidFill>
                  <a:srgbClr val="FF0000"/>
                </a:solidFill>
                <a:latin typeface="Times New Roman" pitchFamily="18" charset="0"/>
                <a:cs typeface="Times New Roman" pitchFamily="18" charset="0"/>
              </a:rPr>
              <a:t>	</a:t>
            </a:r>
            <a:r>
              <a:rPr lang="en-US" sz="4221" dirty="0">
                <a:solidFill>
                  <a:srgbClr val="003300"/>
                </a:solidFill>
                <a:latin typeface="Times New Roman" pitchFamily="18" charset="0"/>
                <a:cs typeface="Times New Roman" pitchFamily="18" charset="0"/>
              </a:rPr>
              <a:t>- Mai táng </a:t>
            </a:r>
            <a:r>
              <a:rPr lang="en-US" sz="4221" dirty="0" err="1">
                <a:solidFill>
                  <a:srgbClr val="003300"/>
                </a:solidFill>
                <a:latin typeface="Times New Roman" pitchFamily="18" charset="0"/>
                <a:cs typeface="Times New Roman" pitchFamily="18" charset="0"/>
              </a:rPr>
              <a:t>phí</a:t>
            </a:r>
            <a:r>
              <a:rPr lang="en-US" sz="4221" dirty="0">
                <a:solidFill>
                  <a:srgbClr val="003300"/>
                </a:solidFill>
                <a:latin typeface="Times New Roman" pitchFamily="18" charset="0"/>
                <a:cs typeface="Times New Roman" pitchFamily="18" charset="0"/>
              </a:rPr>
              <a:t>;</a:t>
            </a:r>
          </a:p>
          <a:p>
            <a:pPr eaLnBrk="1" fontAlgn="auto" hangingPunct="1">
              <a:buClr>
                <a:schemeClr val="accent6">
                  <a:lumMod val="75000"/>
                </a:schemeClr>
              </a:buClr>
              <a:buFont typeface="Wingdings 2" pitchFamily="18" charset="2"/>
              <a:buNone/>
              <a:defRPr/>
            </a:pPr>
            <a:r>
              <a:rPr lang="en-US" sz="4221" dirty="0">
                <a:solidFill>
                  <a:srgbClr val="003300"/>
                </a:solidFill>
                <a:latin typeface="Times New Roman" pitchFamily="18" charset="0"/>
                <a:cs typeface="Times New Roman" pitchFamily="18" charset="0"/>
              </a:rPr>
              <a:t>	- Trợ cấp tuất 1 </a:t>
            </a:r>
            <a:r>
              <a:rPr lang="en-US" sz="4221" dirty="0" err="1">
                <a:solidFill>
                  <a:srgbClr val="003300"/>
                </a:solidFill>
                <a:latin typeface="Times New Roman" pitchFamily="18" charset="0"/>
                <a:cs typeface="Times New Roman" pitchFamily="18" charset="0"/>
              </a:rPr>
              <a:t>lần</a:t>
            </a:r>
            <a:r>
              <a:rPr lang="en-US" sz="4221" dirty="0">
                <a:solidFill>
                  <a:srgbClr val="003300"/>
                </a:solidFill>
                <a:latin typeface="Times New Roman" pitchFamily="18" charset="0"/>
                <a:cs typeface="Times New Roman" pitchFamily="18" charset="0"/>
              </a:rPr>
              <a:t>.</a:t>
            </a:r>
          </a:p>
          <a:p>
            <a:pPr eaLnBrk="1" fontAlgn="auto" hangingPunct="1">
              <a:buClr>
                <a:schemeClr val="accent6">
                  <a:lumMod val="75000"/>
                </a:schemeClr>
              </a:buClr>
              <a:buFont typeface="Wingdings 2" pitchFamily="18" charset="2"/>
              <a:buNone/>
              <a:defRPr/>
            </a:pPr>
            <a:r>
              <a:rPr lang="en-US" sz="4221" dirty="0">
                <a:solidFill>
                  <a:srgbClr val="003300"/>
                </a:solidFill>
                <a:latin typeface="Times New Roman" pitchFamily="18" charset="0"/>
                <a:cs typeface="Times New Roman" pitchFamily="18" charset="0"/>
              </a:rPr>
              <a:t>	</a:t>
            </a:r>
            <a:r>
              <a:rPr lang="en-US" sz="4221" b="1" dirty="0">
                <a:solidFill>
                  <a:srgbClr val="FF0000"/>
                </a:solidFill>
                <a:latin typeface="Times New Roman" pitchFamily="18" charset="0"/>
                <a:cs typeface="Times New Roman" pitchFamily="18" charset="0"/>
              </a:rPr>
              <a:t> </a:t>
            </a:r>
            <a:r>
              <a:rPr lang="en-US" sz="2955" b="1" dirty="0">
                <a:solidFill>
                  <a:srgbClr val="FF0000"/>
                </a:solidFill>
                <a:latin typeface="Times New Roman" pitchFamily="18" charset="0"/>
                <a:cs typeface="Times New Roman" pitchFamily="18" charset="0"/>
              </a:rPr>
              <a:t>3. BẢO HIỂM XÃ HỘI 1 LẦN </a:t>
            </a:r>
          </a:p>
          <a:p>
            <a:pPr eaLnBrk="1" fontAlgn="auto" hangingPunct="1">
              <a:buClr>
                <a:schemeClr val="accent6">
                  <a:lumMod val="75000"/>
                </a:schemeClr>
              </a:buClr>
              <a:buFont typeface="Wingdings 2" pitchFamily="18" charset="2"/>
              <a:buNone/>
              <a:defRPr/>
            </a:pPr>
            <a:r>
              <a:rPr lang="en-US" sz="2955" b="1" dirty="0">
                <a:solidFill>
                  <a:srgbClr val="FF0000"/>
                </a:solidFill>
                <a:latin typeface="Times New Roman" pitchFamily="18" charset="0"/>
                <a:cs typeface="Times New Roman" pitchFamily="18" charset="0"/>
              </a:rPr>
              <a:t>4. TRỢ CẤP THAI SẢN (TỪ 01/7/2025)</a:t>
            </a:r>
            <a:endParaRPr lang="en-US" sz="2955" dirty="0">
              <a:solidFill>
                <a:srgbClr val="003300"/>
              </a:solidFill>
              <a:latin typeface="Times New Roman" pitchFamily="18" charset="0"/>
              <a:cs typeface="Times New Roman" pitchFamily="18" charset="0"/>
            </a:endParaRPr>
          </a:p>
          <a:p>
            <a:pPr eaLnBrk="1" fontAlgn="auto" hangingPunct="1">
              <a:buClr>
                <a:schemeClr val="accent6">
                  <a:lumMod val="75000"/>
                </a:schemeClr>
              </a:buClr>
              <a:buFont typeface="Wingdings 2" pitchFamily="18" charset="2"/>
              <a:buNone/>
              <a:defRPr/>
            </a:pPr>
            <a:r>
              <a:rPr lang="en-US" sz="4221" b="1" dirty="0">
                <a:solidFill>
                  <a:srgbClr val="3333FF"/>
                </a:solidFill>
                <a:latin typeface="Times New Roman" pitchFamily="18" charset="0"/>
                <a:cs typeface="Times New Roman" pitchFamily="18" charset="0"/>
              </a:rPr>
              <a:t>	</a:t>
            </a:r>
            <a:endParaRPr lang="en-US" sz="2955" b="1" dirty="0">
              <a:solidFill>
                <a:srgbClr val="FF0000"/>
              </a:solidFill>
              <a:latin typeface="Times New Roman" pitchFamily="18" charset="0"/>
              <a:cs typeface="Times New Roman" pitchFamily="18" charset="0"/>
            </a:endParaRPr>
          </a:p>
          <a:p>
            <a:pPr indent="-184264">
              <a:buClr>
                <a:schemeClr val="accent6">
                  <a:lumMod val="75000"/>
                </a:schemeClr>
              </a:buClr>
              <a:tabLst>
                <a:tab pos="366854" algn="l"/>
                <a:tab pos="428833" algn="l"/>
                <a:tab pos="536042" algn="l"/>
              </a:tabLst>
              <a:defRPr/>
            </a:pPr>
            <a:r>
              <a:rPr lang="en-US" sz="3377" dirty="0">
                <a:solidFill>
                  <a:srgbClr val="3333FF"/>
                </a:solidFill>
                <a:latin typeface="Times New Roman" pitchFamily="18" charset="0"/>
                <a:cs typeface="Times New Roman" pitchFamily="18" charset="0"/>
              </a:rPr>
              <a:t>	</a:t>
            </a:r>
            <a:endParaRPr lang="en-US" sz="4221" dirty="0">
              <a:solidFill>
                <a:srgbClr val="3333FF"/>
              </a:solidFill>
              <a:latin typeface="Times New Roman" pitchFamily="18" charset="0"/>
              <a:cs typeface="Times New Roman" pitchFamily="18" charset="0"/>
            </a:endParaRPr>
          </a:p>
        </p:txBody>
      </p:sp>
      <p:sp>
        <p:nvSpPr>
          <p:cNvPr id="609282" name="Rectangle 2"/>
          <p:cNvSpPr>
            <a:spLocks noGrp="1"/>
          </p:cNvSpPr>
          <p:nvPr>
            <p:ph type="ctrTitle"/>
          </p:nvPr>
        </p:nvSpPr>
        <p:spPr bwMode="auto">
          <a:xfrm>
            <a:off x="1608138" y="81597"/>
            <a:ext cx="9648825" cy="723662"/>
          </a:xfrm>
        </p:spPr>
        <p:txBody>
          <a:bodyPr wrap="square" numCol="1" compatLnSpc="1">
            <a:prstTxWarp prst="textNoShape">
              <a:avLst/>
            </a:prstTxWarp>
            <a:normAutofit fontScale="90000"/>
          </a:bodyPr>
          <a:lstStyle/>
          <a:p>
            <a:pPr marL="192975">
              <a:buClr>
                <a:schemeClr val="accent6">
                  <a:lumMod val="75000"/>
                </a:schemeClr>
              </a:buClr>
              <a:defRPr/>
            </a:pPr>
            <a:r>
              <a:rPr lang="en-US" sz="4643" dirty="0">
                <a:solidFill>
                  <a:schemeClr val="accent6">
                    <a:lumMod val="75000"/>
                  </a:schemeClr>
                </a:solidFill>
                <a:effectLst>
                  <a:outerShdw blurRad="38100" dist="38100" dir="2700000" algn="tl">
                    <a:srgbClr val="C0C0C0"/>
                  </a:outerShdw>
                </a:effectLst>
                <a:latin typeface="Times New Roman" pitchFamily="18" charset="0"/>
                <a:cs typeface="Times New Roman" pitchFamily="18" charset="0"/>
              </a:rPr>
              <a:t> </a:t>
            </a:r>
            <a:r>
              <a:rPr lang="en-US" sz="3377" dirty="0">
                <a:solidFill>
                  <a:schemeClr val="accent6">
                    <a:lumMod val="75000"/>
                  </a:schemeClr>
                </a:solidFill>
                <a:effectLst>
                  <a:outerShdw blurRad="38100" dist="38100" dir="2700000" algn="tl">
                    <a:srgbClr val="C0C0C0"/>
                  </a:outerShdw>
                </a:effectLst>
                <a:latin typeface="Times New Roman" pitchFamily="18" charset="0"/>
                <a:cs typeface="Times New Roman" pitchFamily="18" charset="0"/>
              </a:rPr>
              <a:t>QUYỀN LỢI VÀ MỨC HƯỞNG</a:t>
            </a:r>
          </a:p>
        </p:txBody>
      </p:sp>
    </p:spTree>
    <p:extLst>
      <p:ext uri="{BB962C8B-B14F-4D97-AF65-F5344CB8AC3E}">
        <p14:creationId xmlns:p14="http://schemas.microsoft.com/office/powerpoint/2010/main" val="586931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type="subTitle" idx="1"/>
          </p:nvPr>
        </p:nvSpPr>
        <p:spPr>
          <a:xfrm>
            <a:off x="1681845" y="81597"/>
            <a:ext cx="10084705" cy="6673771"/>
          </a:xfrm>
        </p:spPr>
        <p:txBody>
          <a:bodyPr>
            <a:normAutofit fontScale="25000" lnSpcReduction="20000"/>
          </a:bodyPr>
          <a:lstStyle/>
          <a:p>
            <a:pPr eaLnBrk="1" hangingPunct="1">
              <a:lnSpc>
                <a:spcPct val="90000"/>
              </a:lnSpc>
              <a:buFont typeface="Wingdings 2" pitchFamily="18" charset="2"/>
              <a:buNone/>
              <a:defRPr/>
            </a:pPr>
            <a:r>
              <a:rPr lang="en-US" sz="3799" b="1" dirty="0">
                <a:solidFill>
                  <a:srgbClr val="3333FF"/>
                </a:solidFill>
                <a:latin typeface="Times New Roman" pitchFamily="18" charset="0"/>
                <a:cs typeface="Times New Roman" pitchFamily="18" charset="0"/>
              </a:rPr>
              <a:t>      </a:t>
            </a:r>
          </a:p>
          <a:p>
            <a:pPr eaLnBrk="1" hangingPunct="1">
              <a:lnSpc>
                <a:spcPct val="90000"/>
              </a:lnSpc>
              <a:buFont typeface="Wingdings 2" pitchFamily="18" charset="2"/>
              <a:buNone/>
              <a:defRPr/>
            </a:pPr>
            <a:r>
              <a:rPr lang="en-US" sz="11200" b="1" dirty="0">
                <a:solidFill>
                  <a:srgbClr val="3333FF"/>
                </a:solidFill>
                <a:latin typeface="Times New Roman" pitchFamily="18" charset="0"/>
                <a:cs typeface="Times New Roman" pitchFamily="18" charset="0"/>
              </a:rPr>
              <a:t>	</a:t>
            </a:r>
          </a:p>
          <a:p>
            <a:pPr algn="just" eaLnBrk="1" hangingPunct="1">
              <a:lnSpc>
                <a:spcPct val="90000"/>
              </a:lnSpc>
              <a:buFont typeface="Wingdings 2" pitchFamily="18" charset="2"/>
              <a:buNone/>
              <a:defRPr/>
            </a:pPr>
            <a:r>
              <a:rPr lang="en-US" sz="11200" b="1" dirty="0">
                <a:solidFill>
                  <a:srgbClr val="3333FF"/>
                </a:solidFill>
                <a:latin typeface="Times New Roman" pitchFamily="18" charset="0"/>
                <a:cs typeface="Times New Roman" pitchFamily="18" charset="0"/>
              </a:rPr>
              <a:t> 	</a:t>
            </a:r>
            <a:r>
              <a:rPr lang="en-US" sz="11200" b="1" dirty="0">
                <a:solidFill>
                  <a:srgbClr val="FF0000"/>
                </a:solidFill>
                <a:latin typeface="Times New Roman" pitchFamily="18" charset="0"/>
                <a:cs typeface="Times New Roman" pitchFamily="18" charset="0"/>
              </a:rPr>
              <a:t>1. CHẾ ĐỘ HƯU TRÍ:    </a:t>
            </a:r>
            <a:endParaRPr lang="en-US" sz="11200" b="1" i="1" dirty="0">
              <a:solidFill>
                <a:srgbClr val="FF0000"/>
              </a:solidFill>
              <a:latin typeface="Times New Roman" pitchFamily="18" charset="0"/>
              <a:cs typeface="Times New Roman" pitchFamily="18" charset="0"/>
            </a:endParaRPr>
          </a:p>
          <a:p>
            <a:pPr algn="just" eaLnBrk="1" hangingPunct="1">
              <a:lnSpc>
                <a:spcPct val="90000"/>
              </a:lnSpc>
              <a:buFont typeface="Wingdings 2" pitchFamily="18" charset="2"/>
              <a:buNone/>
              <a:defRPr/>
            </a:pPr>
            <a:r>
              <a:rPr lang="en-US" sz="11200" dirty="0">
                <a:solidFill>
                  <a:srgbClr val="3333FF"/>
                </a:solidFill>
                <a:latin typeface="Times New Roman" pitchFamily="18" charset="0"/>
                <a:cs typeface="Times New Roman" pitchFamily="18" charset="0"/>
              </a:rPr>
              <a:t>	 </a:t>
            </a:r>
            <a:r>
              <a:rPr lang="en-US" sz="11200" b="1" i="1" dirty="0">
                <a:solidFill>
                  <a:srgbClr val="FF0000"/>
                </a:solidFill>
                <a:latin typeface="Times New Roman" pitchFamily="18" charset="0"/>
                <a:cs typeface="Times New Roman" pitchFamily="18" charset="0"/>
              </a:rPr>
              <a:t>* Điều kiện </a:t>
            </a:r>
            <a:r>
              <a:rPr lang="en-US" sz="11200" b="1" i="1" dirty="0" err="1">
                <a:solidFill>
                  <a:srgbClr val="FF0000"/>
                </a:solidFill>
                <a:latin typeface="Times New Roman" pitchFamily="18" charset="0"/>
                <a:cs typeface="Times New Roman" pitchFamily="18" charset="0"/>
              </a:rPr>
              <a:t>hưởng</a:t>
            </a:r>
            <a:r>
              <a:rPr lang="en-US" sz="11200" b="1" i="1" dirty="0">
                <a:solidFill>
                  <a:srgbClr val="FF0000"/>
                </a:solidFill>
                <a:latin typeface="Times New Roman" pitchFamily="18" charset="0"/>
                <a:cs typeface="Times New Roman" pitchFamily="18" charset="0"/>
              </a:rPr>
              <a:t>:</a:t>
            </a:r>
          </a:p>
          <a:p>
            <a:pPr algn="just" eaLnBrk="1" hangingPunct="1">
              <a:lnSpc>
                <a:spcPct val="170000"/>
              </a:lnSpc>
              <a:spcBef>
                <a:spcPts val="600"/>
              </a:spcBef>
              <a:spcAft>
                <a:spcPts val="600"/>
              </a:spcAft>
              <a:defRPr/>
            </a:pPr>
            <a:r>
              <a:rPr lang="en-US" sz="11200" dirty="0">
                <a:solidFill>
                  <a:srgbClr val="003300"/>
                </a:solidFill>
                <a:latin typeface="Times New Roman" pitchFamily="18" charset="0"/>
                <a:cs typeface="Times New Roman" pitchFamily="18" charset="0"/>
              </a:rPr>
              <a:t>	Theo </a:t>
            </a:r>
            <a:r>
              <a:rPr lang="en-US" sz="11200" dirty="0" err="1">
                <a:solidFill>
                  <a:srgbClr val="003300"/>
                </a:solidFill>
                <a:latin typeface="Times New Roman" pitchFamily="18" charset="0"/>
                <a:cs typeface="Times New Roman" pitchFamily="18" charset="0"/>
              </a:rPr>
              <a:t>Bộ</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Luật</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lao</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động</a:t>
            </a:r>
            <a:r>
              <a:rPr lang="en-US" sz="11200" dirty="0">
                <a:solidFill>
                  <a:srgbClr val="003300"/>
                </a:solidFill>
                <a:latin typeface="Times New Roman" pitchFamily="18" charset="0"/>
                <a:cs typeface="Times New Roman" pitchFamily="18" charset="0"/>
              </a:rPr>
              <a:t> 2019, ĐK </a:t>
            </a:r>
            <a:r>
              <a:rPr lang="en-US" sz="11200" dirty="0" err="1">
                <a:solidFill>
                  <a:srgbClr val="003300"/>
                </a:solidFill>
                <a:latin typeface="Times New Roman" pitchFamily="18" charset="0"/>
                <a:cs typeface="Times New Roman" pitchFamily="18" charset="0"/>
              </a:rPr>
              <a:t>nghỉ</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hưu</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năm</a:t>
            </a:r>
            <a:r>
              <a:rPr lang="en-US" sz="11200" dirty="0">
                <a:solidFill>
                  <a:srgbClr val="003300"/>
                </a:solidFill>
                <a:latin typeface="Times New Roman" pitchFamily="18" charset="0"/>
                <a:cs typeface="Times New Roman" pitchFamily="18" charset="0"/>
              </a:rPr>
              <a:t> 2025:</a:t>
            </a:r>
          </a:p>
          <a:p>
            <a:pPr algn="just" eaLnBrk="1" hangingPunct="1">
              <a:lnSpc>
                <a:spcPct val="170000"/>
              </a:lnSpc>
              <a:spcBef>
                <a:spcPts val="600"/>
              </a:spcBef>
              <a:spcAft>
                <a:spcPts val="600"/>
              </a:spcAft>
              <a:defRPr/>
            </a:pPr>
            <a:r>
              <a:rPr lang="en-US" sz="11200" dirty="0">
                <a:solidFill>
                  <a:srgbClr val="003300"/>
                </a:solidFill>
                <a:latin typeface="Times New Roman" pitchFamily="18" charset="0"/>
                <a:cs typeface="Times New Roman" pitchFamily="18" charset="0"/>
              </a:rPr>
              <a:t>	+ Nam </a:t>
            </a:r>
            <a:r>
              <a:rPr lang="en-US" sz="11200" dirty="0" err="1">
                <a:solidFill>
                  <a:srgbClr val="003300"/>
                </a:solidFill>
                <a:latin typeface="Times New Roman" pitchFamily="18" charset="0"/>
                <a:cs typeface="Times New Roman" pitchFamily="18" charset="0"/>
              </a:rPr>
              <a:t>đủ</a:t>
            </a:r>
            <a:r>
              <a:rPr lang="en-US" sz="11200" dirty="0">
                <a:solidFill>
                  <a:srgbClr val="003300"/>
                </a:solidFill>
                <a:latin typeface="Times New Roman" pitchFamily="18" charset="0"/>
                <a:cs typeface="Times New Roman" pitchFamily="18" charset="0"/>
              </a:rPr>
              <a:t> 61 </a:t>
            </a:r>
            <a:r>
              <a:rPr lang="en-US" sz="11200" dirty="0" err="1">
                <a:solidFill>
                  <a:srgbClr val="003300"/>
                </a:solidFill>
                <a:latin typeface="Times New Roman" pitchFamily="18" charset="0"/>
                <a:cs typeface="Times New Roman" pitchFamily="18" charset="0"/>
              </a:rPr>
              <a:t>tuổi</a:t>
            </a:r>
            <a:r>
              <a:rPr lang="en-US" sz="11200" dirty="0">
                <a:solidFill>
                  <a:srgbClr val="003300"/>
                </a:solidFill>
                <a:latin typeface="Times New Roman" pitchFamily="18" charset="0"/>
                <a:cs typeface="Times New Roman" pitchFamily="18" charset="0"/>
              </a:rPr>
              <a:t> 03 </a:t>
            </a:r>
            <a:r>
              <a:rPr lang="en-US" sz="11200" dirty="0" err="1">
                <a:solidFill>
                  <a:srgbClr val="003300"/>
                </a:solidFill>
                <a:latin typeface="Times New Roman" pitchFamily="18" charset="0"/>
                <a:cs typeface="Times New Roman" pitchFamily="18" charset="0"/>
              </a:rPr>
              <a:t>tháng</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nữ</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đủ</a:t>
            </a:r>
            <a:r>
              <a:rPr lang="en-US" sz="11200" dirty="0">
                <a:solidFill>
                  <a:srgbClr val="003300"/>
                </a:solidFill>
                <a:latin typeface="Times New Roman" pitchFamily="18" charset="0"/>
                <a:cs typeface="Times New Roman" pitchFamily="18" charset="0"/>
              </a:rPr>
              <a:t> 56 </a:t>
            </a:r>
            <a:r>
              <a:rPr lang="en-US" sz="11200" dirty="0" err="1">
                <a:solidFill>
                  <a:srgbClr val="003300"/>
                </a:solidFill>
                <a:latin typeface="Times New Roman" pitchFamily="18" charset="0"/>
                <a:cs typeface="Times New Roman" pitchFamily="18" charset="0"/>
              </a:rPr>
              <a:t>tuổi</a:t>
            </a:r>
            <a:r>
              <a:rPr lang="en-US" sz="11200" dirty="0">
                <a:solidFill>
                  <a:srgbClr val="003300"/>
                </a:solidFill>
                <a:latin typeface="Times New Roman" pitchFamily="18" charset="0"/>
                <a:cs typeface="Times New Roman" pitchFamily="18" charset="0"/>
              </a:rPr>
              <a:t> 08 </a:t>
            </a:r>
            <a:r>
              <a:rPr lang="en-US" sz="11200" dirty="0" err="1">
                <a:solidFill>
                  <a:srgbClr val="003300"/>
                </a:solidFill>
                <a:latin typeface="Times New Roman" pitchFamily="18" charset="0"/>
                <a:cs typeface="Times New Roman" pitchFamily="18" charset="0"/>
              </a:rPr>
              <a:t>tháng</a:t>
            </a:r>
            <a:endParaRPr lang="en-US" sz="11200" dirty="0">
              <a:solidFill>
                <a:srgbClr val="003300"/>
              </a:solidFill>
              <a:latin typeface="Times New Roman" pitchFamily="18" charset="0"/>
              <a:cs typeface="Times New Roman" pitchFamily="18" charset="0"/>
            </a:endParaRPr>
          </a:p>
          <a:p>
            <a:pPr algn="just" eaLnBrk="1" hangingPunct="1">
              <a:lnSpc>
                <a:spcPct val="170000"/>
              </a:lnSpc>
              <a:spcBef>
                <a:spcPts val="600"/>
              </a:spcBef>
              <a:spcAft>
                <a:spcPts val="600"/>
              </a:spcAft>
              <a:defRPr/>
            </a:pPr>
            <a:r>
              <a:rPr lang="en-US" sz="11200" dirty="0">
                <a:solidFill>
                  <a:srgbClr val="003300"/>
                </a:solidFill>
                <a:latin typeface="Times New Roman" pitchFamily="18" charset="0"/>
                <a:cs typeface="Times New Roman" pitchFamily="18" charset="0"/>
              </a:rPr>
              <a:t>	+ </a:t>
            </a:r>
            <a:r>
              <a:rPr lang="en-US" sz="11200" dirty="0" err="1">
                <a:solidFill>
                  <a:srgbClr val="003300"/>
                </a:solidFill>
                <a:latin typeface="Times New Roman" pitchFamily="18" charset="0"/>
                <a:cs typeface="Times New Roman" pitchFamily="18" charset="0"/>
              </a:rPr>
              <a:t>Có</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đủ</a:t>
            </a:r>
            <a:r>
              <a:rPr lang="en-US" sz="11200" dirty="0">
                <a:solidFill>
                  <a:srgbClr val="003300"/>
                </a:solidFill>
                <a:latin typeface="Times New Roman" pitchFamily="18" charset="0"/>
                <a:cs typeface="Times New Roman" pitchFamily="18" charset="0"/>
              </a:rPr>
              <a:t> 20 </a:t>
            </a:r>
            <a:r>
              <a:rPr lang="en-US" sz="11200" dirty="0" err="1">
                <a:solidFill>
                  <a:srgbClr val="003300"/>
                </a:solidFill>
                <a:latin typeface="Times New Roman" pitchFamily="18" charset="0"/>
                <a:cs typeface="Times New Roman" pitchFamily="18" charset="0"/>
              </a:rPr>
              <a:t>năm</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đóng</a:t>
            </a:r>
            <a:r>
              <a:rPr lang="en-US" sz="11200" dirty="0">
                <a:solidFill>
                  <a:srgbClr val="003300"/>
                </a:solidFill>
                <a:latin typeface="Times New Roman" pitchFamily="18" charset="0"/>
                <a:cs typeface="Times New Roman" pitchFamily="18" charset="0"/>
              </a:rPr>
              <a:t> BHXH </a:t>
            </a:r>
            <a:r>
              <a:rPr lang="en-US" sz="11200" dirty="0" err="1">
                <a:solidFill>
                  <a:srgbClr val="003300"/>
                </a:solidFill>
                <a:latin typeface="Times New Roman" pitchFamily="18" charset="0"/>
                <a:cs typeface="Times New Roman" pitchFamily="18" charset="0"/>
              </a:rPr>
              <a:t>trở</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lên</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trước</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ngày</a:t>
            </a:r>
            <a:r>
              <a:rPr lang="en-US" sz="11200" dirty="0">
                <a:solidFill>
                  <a:srgbClr val="003300"/>
                </a:solidFill>
                <a:latin typeface="Times New Roman" pitchFamily="18" charset="0"/>
                <a:cs typeface="Times New Roman" pitchFamily="18" charset="0"/>
              </a:rPr>
              <a:t> 01/7/2025); </a:t>
            </a:r>
            <a:r>
              <a:rPr lang="en-US" sz="11200" dirty="0" err="1">
                <a:solidFill>
                  <a:srgbClr val="003300"/>
                </a:solidFill>
                <a:latin typeface="Times New Roman" pitchFamily="18" charset="0"/>
                <a:cs typeface="Times New Roman" pitchFamily="18" charset="0"/>
              </a:rPr>
              <a:t>có</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đủ</a:t>
            </a:r>
            <a:r>
              <a:rPr lang="en-US" sz="11200" dirty="0">
                <a:solidFill>
                  <a:srgbClr val="003300"/>
                </a:solidFill>
                <a:latin typeface="Times New Roman" pitchFamily="18" charset="0"/>
                <a:cs typeface="Times New Roman" pitchFamily="18" charset="0"/>
              </a:rPr>
              <a:t> 15 </a:t>
            </a:r>
            <a:r>
              <a:rPr lang="en-US" sz="11200" dirty="0" err="1">
                <a:solidFill>
                  <a:srgbClr val="003300"/>
                </a:solidFill>
                <a:latin typeface="Times New Roman" pitchFamily="18" charset="0"/>
                <a:cs typeface="Times New Roman" pitchFamily="18" charset="0"/>
              </a:rPr>
              <a:t>năm</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đóng</a:t>
            </a:r>
            <a:r>
              <a:rPr lang="en-US" sz="11200" dirty="0">
                <a:solidFill>
                  <a:srgbClr val="003300"/>
                </a:solidFill>
                <a:latin typeface="Times New Roman" pitchFamily="18" charset="0"/>
                <a:cs typeface="Times New Roman" pitchFamily="18" charset="0"/>
              </a:rPr>
              <a:t> BHXH </a:t>
            </a:r>
            <a:r>
              <a:rPr lang="en-US" sz="11200" dirty="0" err="1">
                <a:solidFill>
                  <a:srgbClr val="003300"/>
                </a:solidFill>
                <a:latin typeface="Times New Roman" pitchFamily="18" charset="0"/>
                <a:cs typeface="Times New Roman" pitchFamily="18" charset="0"/>
              </a:rPr>
              <a:t>trở</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lên</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từ</a:t>
            </a:r>
            <a:r>
              <a:rPr lang="en-US" sz="11200" dirty="0">
                <a:solidFill>
                  <a:srgbClr val="003300"/>
                </a:solidFill>
                <a:latin typeface="Times New Roman" pitchFamily="18" charset="0"/>
                <a:cs typeface="Times New Roman" pitchFamily="18" charset="0"/>
              </a:rPr>
              <a:t> 01/7/2025 </a:t>
            </a:r>
            <a:r>
              <a:rPr lang="en-US" sz="11200" dirty="0" err="1">
                <a:solidFill>
                  <a:srgbClr val="003300"/>
                </a:solidFill>
                <a:latin typeface="Times New Roman" pitchFamily="18" charset="0"/>
                <a:cs typeface="Times New Roman" pitchFamily="18" charset="0"/>
              </a:rPr>
              <a:t>trở</a:t>
            </a:r>
            <a:r>
              <a:rPr lang="en-US" sz="11200" dirty="0">
                <a:solidFill>
                  <a:srgbClr val="003300"/>
                </a:solidFill>
                <a:latin typeface="Times New Roman" pitchFamily="18" charset="0"/>
                <a:cs typeface="Times New Roman" pitchFamily="18" charset="0"/>
              </a:rPr>
              <a:t> </a:t>
            </a:r>
            <a:r>
              <a:rPr lang="en-US" sz="11200" dirty="0" err="1">
                <a:solidFill>
                  <a:srgbClr val="003300"/>
                </a:solidFill>
                <a:latin typeface="Times New Roman" pitchFamily="18" charset="0"/>
                <a:cs typeface="Times New Roman" pitchFamily="18" charset="0"/>
              </a:rPr>
              <a:t>đi</a:t>
            </a:r>
            <a:r>
              <a:rPr lang="en-US" sz="11200" dirty="0">
                <a:solidFill>
                  <a:srgbClr val="003300"/>
                </a:solidFill>
                <a:latin typeface="Times New Roman" pitchFamily="18" charset="0"/>
                <a:cs typeface="Times New Roman" pitchFamily="18" charset="0"/>
              </a:rPr>
              <a:t>)</a:t>
            </a:r>
          </a:p>
          <a:p>
            <a:pPr marL="964875" algn="just">
              <a:lnSpc>
                <a:spcPct val="170000"/>
              </a:lnSpc>
              <a:spcBef>
                <a:spcPts val="600"/>
              </a:spcBef>
              <a:spcAft>
                <a:spcPts val="600"/>
              </a:spcAft>
              <a:defRPr/>
            </a:pPr>
            <a:r>
              <a:rPr lang="en-US" sz="11200" dirty="0">
                <a:solidFill>
                  <a:srgbClr val="003300"/>
                </a:solidFill>
                <a:latin typeface="Times New Roman" pitchFamily="18" charset="0"/>
                <a:cs typeface="Times New Roman" pitchFamily="18" charset="0"/>
              </a:rPr>
              <a:t>(</a:t>
            </a:r>
            <a:r>
              <a:rPr lang="en-US" sz="11200" i="1" dirty="0">
                <a:solidFill>
                  <a:srgbClr val="003300"/>
                </a:solidFill>
                <a:latin typeface="Times New Roman" pitchFamily="18" charset="0"/>
                <a:cs typeface="Times New Roman" pitchFamily="18" charset="0"/>
              </a:rPr>
              <a:t>bao </a:t>
            </a:r>
            <a:r>
              <a:rPr lang="en-US" sz="11200" i="1" dirty="0" err="1">
                <a:solidFill>
                  <a:srgbClr val="003300"/>
                </a:solidFill>
                <a:latin typeface="Times New Roman" pitchFamily="18" charset="0"/>
                <a:cs typeface="Times New Roman" pitchFamily="18" charset="0"/>
              </a:rPr>
              <a:t>gồm</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cả</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thời</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gian</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tham</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gia</a:t>
            </a:r>
            <a:r>
              <a:rPr lang="en-US" sz="11200" i="1" dirty="0">
                <a:solidFill>
                  <a:srgbClr val="003300"/>
                </a:solidFill>
                <a:latin typeface="Times New Roman" pitchFamily="18" charset="0"/>
                <a:cs typeface="Times New Roman" pitchFamily="18" charset="0"/>
              </a:rPr>
              <a:t> BHXH </a:t>
            </a:r>
            <a:r>
              <a:rPr lang="en-US" sz="11200" i="1" dirty="0" err="1">
                <a:solidFill>
                  <a:srgbClr val="003300"/>
                </a:solidFill>
                <a:latin typeface="Times New Roman" pitchFamily="18" charset="0"/>
                <a:cs typeface="Times New Roman" pitchFamily="18" charset="0"/>
              </a:rPr>
              <a:t>bắt</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buộc</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và</a:t>
            </a:r>
            <a:r>
              <a:rPr lang="en-US" sz="11200" i="1" dirty="0">
                <a:solidFill>
                  <a:srgbClr val="003300"/>
                </a:solidFill>
                <a:latin typeface="Times New Roman" pitchFamily="18" charset="0"/>
                <a:cs typeface="Times New Roman" pitchFamily="18" charset="0"/>
              </a:rPr>
              <a:t> BHXH </a:t>
            </a:r>
            <a:r>
              <a:rPr lang="en-US" sz="11200" i="1" dirty="0" err="1">
                <a:solidFill>
                  <a:srgbClr val="003300"/>
                </a:solidFill>
                <a:latin typeface="Times New Roman" pitchFamily="18" charset="0"/>
                <a:cs typeface="Times New Roman" pitchFamily="18" charset="0"/>
              </a:rPr>
              <a:t>tự</a:t>
            </a:r>
            <a:r>
              <a:rPr lang="en-US" sz="11200" i="1" dirty="0">
                <a:solidFill>
                  <a:srgbClr val="003300"/>
                </a:solidFill>
                <a:latin typeface="Times New Roman" pitchFamily="18" charset="0"/>
                <a:cs typeface="Times New Roman" pitchFamily="18" charset="0"/>
              </a:rPr>
              <a:t> </a:t>
            </a:r>
            <a:r>
              <a:rPr lang="en-US" sz="11200" i="1" dirty="0" err="1">
                <a:solidFill>
                  <a:srgbClr val="003300"/>
                </a:solidFill>
                <a:latin typeface="Times New Roman" pitchFamily="18" charset="0"/>
                <a:cs typeface="Times New Roman" pitchFamily="18" charset="0"/>
              </a:rPr>
              <a:t>nguyện</a:t>
            </a:r>
            <a:r>
              <a:rPr lang="en-US" sz="11200" dirty="0">
                <a:solidFill>
                  <a:srgbClr val="003300"/>
                </a:solidFill>
                <a:latin typeface="Times New Roman" pitchFamily="18" charset="0"/>
                <a:cs typeface="Times New Roman" pitchFamily="18" charset="0"/>
              </a:rPr>
              <a:t>);</a:t>
            </a:r>
          </a:p>
          <a:p>
            <a:pPr marL="964875" algn="just">
              <a:defRPr/>
            </a:pPr>
            <a:r>
              <a:rPr lang="en-US" sz="3377" dirty="0">
                <a:solidFill>
                  <a:srgbClr val="003300"/>
                </a:solidFill>
                <a:latin typeface="Times New Roman" pitchFamily="18" charset="0"/>
                <a:cs typeface="Times New Roman" pitchFamily="18" charset="0"/>
              </a:rPr>
              <a:t> </a:t>
            </a:r>
            <a:endParaRPr lang="en-US" dirty="0">
              <a:solidFill>
                <a:srgbClr val="003300"/>
              </a:solidFill>
              <a:latin typeface="Times New Roman" pitchFamily="18" charset="0"/>
              <a:cs typeface="Times New Roman" pitchFamily="18" charset="0"/>
            </a:endParaRPr>
          </a:p>
          <a:p>
            <a:pPr eaLnBrk="1" hangingPunct="1">
              <a:lnSpc>
                <a:spcPct val="90000"/>
              </a:lnSpc>
              <a:defRPr/>
            </a:pPr>
            <a:r>
              <a:rPr lang="en-US" sz="3377" dirty="0">
                <a:solidFill>
                  <a:srgbClr val="003300"/>
                </a:solidFill>
                <a:latin typeface="Times New Roman" pitchFamily="18" charset="0"/>
                <a:cs typeface="Times New Roman" pitchFamily="18" charset="0"/>
              </a:rPr>
              <a:t>	</a:t>
            </a:r>
            <a:endParaRPr lang="en-US" sz="2955" b="1" i="1" dirty="0">
              <a:solidFill>
                <a:srgbClr val="3333FF"/>
              </a:solidFill>
              <a:latin typeface="Times New Roman" pitchFamily="18" charset="0"/>
              <a:cs typeface="Times New Roman" pitchFamily="18" charset="0"/>
            </a:endParaRPr>
          </a:p>
          <a:p>
            <a:pPr eaLnBrk="1" hangingPunct="1">
              <a:lnSpc>
                <a:spcPct val="90000"/>
              </a:lnSpc>
              <a:defRPr/>
            </a:pPr>
            <a:endParaRPr lang="en-US" sz="2955" i="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547997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91029"/>
            <a:ext cx="2888615" cy="3313429"/>
            <a:chOff x="0" y="2591029"/>
            <a:chExt cx="2888615" cy="3313429"/>
          </a:xfrm>
        </p:grpSpPr>
        <p:pic>
          <p:nvPicPr>
            <p:cNvPr id="3" name="object 3"/>
            <p:cNvPicPr/>
            <p:nvPr/>
          </p:nvPicPr>
          <p:blipFill>
            <a:blip r:embed="rId3" cstate="print"/>
            <a:stretch>
              <a:fillRect/>
            </a:stretch>
          </p:blipFill>
          <p:spPr>
            <a:xfrm>
              <a:off x="0" y="2591029"/>
              <a:ext cx="2888281" cy="3313327"/>
            </a:xfrm>
            <a:prstGeom prst="rect">
              <a:avLst/>
            </a:prstGeom>
          </p:spPr>
        </p:pic>
        <p:pic>
          <p:nvPicPr>
            <p:cNvPr id="4" name="object 4"/>
            <p:cNvPicPr/>
            <p:nvPr/>
          </p:nvPicPr>
          <p:blipFill>
            <a:blip r:embed="rId4" cstate="print"/>
            <a:stretch>
              <a:fillRect/>
            </a:stretch>
          </p:blipFill>
          <p:spPr>
            <a:xfrm>
              <a:off x="127290" y="2741899"/>
              <a:ext cx="2630854" cy="2820857"/>
            </a:xfrm>
            <a:prstGeom prst="rect">
              <a:avLst/>
            </a:prstGeom>
          </p:spPr>
        </p:pic>
        <p:sp>
          <p:nvSpPr>
            <p:cNvPr id="5" name="object 5"/>
            <p:cNvSpPr/>
            <p:nvPr/>
          </p:nvSpPr>
          <p:spPr>
            <a:xfrm>
              <a:off x="127290" y="2741899"/>
              <a:ext cx="2631440" cy="2821305"/>
            </a:xfrm>
            <a:custGeom>
              <a:avLst/>
              <a:gdLst/>
              <a:ahLst/>
              <a:cxnLst/>
              <a:rect l="l" t="t" r="r" b="b"/>
              <a:pathLst>
                <a:path w="2631440" h="2821304">
                  <a:moveTo>
                    <a:pt x="53138" y="1109248"/>
                  </a:moveTo>
                  <a:lnTo>
                    <a:pt x="29358" y="1069748"/>
                  </a:lnTo>
                  <a:lnTo>
                    <a:pt x="12663" y="1028069"/>
                  </a:lnTo>
                  <a:lnTo>
                    <a:pt x="2922" y="985023"/>
                  </a:lnTo>
                  <a:lnTo>
                    <a:pt x="0" y="941427"/>
                  </a:lnTo>
                  <a:lnTo>
                    <a:pt x="3762" y="898095"/>
                  </a:lnTo>
                  <a:lnTo>
                    <a:pt x="14075" y="855840"/>
                  </a:lnTo>
                  <a:lnTo>
                    <a:pt x="30806" y="815479"/>
                  </a:lnTo>
                  <a:lnTo>
                    <a:pt x="53820" y="777825"/>
                  </a:lnTo>
                  <a:lnTo>
                    <a:pt x="82983" y="743693"/>
                  </a:lnTo>
                  <a:lnTo>
                    <a:pt x="118162" y="713897"/>
                  </a:lnTo>
                  <a:lnTo>
                    <a:pt x="1039001" y="53116"/>
                  </a:lnTo>
                  <a:lnTo>
                    <a:pt x="1078518" y="29346"/>
                  </a:lnTo>
                  <a:lnTo>
                    <a:pt x="1120206" y="12659"/>
                  </a:lnTo>
                  <a:lnTo>
                    <a:pt x="1163252" y="2921"/>
                  </a:lnTo>
                  <a:lnTo>
                    <a:pt x="1206845" y="0"/>
                  </a:lnTo>
                  <a:lnTo>
                    <a:pt x="1250174" y="3761"/>
                  </a:lnTo>
                  <a:lnTo>
                    <a:pt x="1292425" y="14071"/>
                  </a:lnTo>
                  <a:lnTo>
                    <a:pt x="1332788" y="30798"/>
                  </a:lnTo>
                  <a:lnTo>
                    <a:pt x="1370451" y="53807"/>
                  </a:lnTo>
                  <a:lnTo>
                    <a:pt x="1404602" y="82965"/>
                  </a:lnTo>
                  <a:lnTo>
                    <a:pt x="1434428" y="118140"/>
                  </a:lnTo>
                  <a:lnTo>
                    <a:pt x="2577682" y="1711609"/>
                  </a:lnTo>
                  <a:lnTo>
                    <a:pt x="2601483" y="1751109"/>
                  </a:lnTo>
                  <a:lnTo>
                    <a:pt x="2618188" y="1792788"/>
                  </a:lnTo>
                  <a:lnTo>
                    <a:pt x="2627933" y="1835834"/>
                  </a:lnTo>
                  <a:lnTo>
                    <a:pt x="2630854" y="1879430"/>
                  </a:lnTo>
                  <a:lnTo>
                    <a:pt x="2627085" y="1922762"/>
                  </a:lnTo>
                  <a:lnTo>
                    <a:pt x="2616764" y="1965017"/>
                  </a:lnTo>
                  <a:lnTo>
                    <a:pt x="2600025" y="2005378"/>
                  </a:lnTo>
                  <a:lnTo>
                    <a:pt x="2577004" y="2043032"/>
                  </a:lnTo>
                  <a:lnTo>
                    <a:pt x="2547836" y="2077164"/>
                  </a:lnTo>
                  <a:lnTo>
                    <a:pt x="2512658" y="2106960"/>
                  </a:lnTo>
                  <a:lnTo>
                    <a:pt x="1591908" y="2767741"/>
                  </a:lnTo>
                  <a:lnTo>
                    <a:pt x="1552378" y="2791511"/>
                  </a:lnTo>
                  <a:lnTo>
                    <a:pt x="1510679" y="2808198"/>
                  </a:lnTo>
                  <a:lnTo>
                    <a:pt x="1467624" y="2817936"/>
                  </a:lnTo>
                  <a:lnTo>
                    <a:pt x="1424025" y="2820857"/>
                  </a:lnTo>
                  <a:lnTo>
                    <a:pt x="1380692" y="2817096"/>
                  </a:lnTo>
                  <a:lnTo>
                    <a:pt x="1338437" y="2806786"/>
                  </a:lnTo>
                  <a:lnTo>
                    <a:pt x="1298072" y="2790059"/>
                  </a:lnTo>
                  <a:lnTo>
                    <a:pt x="1260408" y="2767050"/>
                  </a:lnTo>
                  <a:lnTo>
                    <a:pt x="1226257" y="2737892"/>
                  </a:lnTo>
                  <a:lnTo>
                    <a:pt x="1196430" y="2702717"/>
                  </a:lnTo>
                  <a:lnTo>
                    <a:pt x="53138" y="1109248"/>
                  </a:lnTo>
                  <a:close/>
                </a:path>
              </a:pathLst>
            </a:custGeom>
            <a:ln w="12700">
              <a:solidFill>
                <a:srgbClr val="FBFCFC"/>
              </a:solidFill>
            </a:ln>
          </p:spPr>
          <p:txBody>
            <a:bodyPr wrap="square" lIns="0" tIns="0" rIns="0" bIns="0" rtlCol="0"/>
            <a:lstStyle/>
            <a:p>
              <a:endParaRPr/>
            </a:p>
          </p:txBody>
        </p:sp>
        <p:pic>
          <p:nvPicPr>
            <p:cNvPr id="6" name="object 6"/>
            <p:cNvPicPr/>
            <p:nvPr/>
          </p:nvPicPr>
          <p:blipFill>
            <a:blip r:embed="rId5" cstate="print"/>
            <a:stretch>
              <a:fillRect/>
            </a:stretch>
          </p:blipFill>
          <p:spPr>
            <a:xfrm>
              <a:off x="509016" y="3203448"/>
              <a:ext cx="1631442" cy="2091308"/>
            </a:xfrm>
            <a:prstGeom prst="rect">
              <a:avLst/>
            </a:prstGeom>
          </p:spPr>
        </p:pic>
        <p:sp>
          <p:nvSpPr>
            <p:cNvPr id="7" name="object 7"/>
            <p:cNvSpPr/>
            <p:nvPr/>
          </p:nvSpPr>
          <p:spPr>
            <a:xfrm>
              <a:off x="970788" y="3448812"/>
              <a:ext cx="944880" cy="1411605"/>
            </a:xfrm>
            <a:custGeom>
              <a:avLst/>
              <a:gdLst/>
              <a:ahLst/>
              <a:cxnLst/>
              <a:rect l="l" t="t" r="r" b="b"/>
              <a:pathLst>
                <a:path w="944880" h="1411604">
                  <a:moveTo>
                    <a:pt x="473709" y="234568"/>
                  </a:moveTo>
                  <a:lnTo>
                    <a:pt x="118414" y="821054"/>
                  </a:lnTo>
                  <a:lnTo>
                    <a:pt x="118414" y="1411223"/>
                  </a:lnTo>
                  <a:lnTo>
                    <a:pt x="355219" y="1411223"/>
                  </a:lnTo>
                  <a:lnTo>
                    <a:pt x="355219" y="967739"/>
                  </a:lnTo>
                  <a:lnTo>
                    <a:pt x="360172" y="927353"/>
                  </a:lnTo>
                  <a:lnTo>
                    <a:pt x="384809" y="894333"/>
                  </a:lnTo>
                  <a:lnTo>
                    <a:pt x="414400" y="883411"/>
                  </a:lnTo>
                  <a:lnTo>
                    <a:pt x="828929" y="883411"/>
                  </a:lnTo>
                  <a:lnTo>
                    <a:pt x="828929" y="821054"/>
                  </a:lnTo>
                  <a:lnTo>
                    <a:pt x="473709" y="234568"/>
                  </a:lnTo>
                  <a:close/>
                </a:path>
                <a:path w="944880" h="1411604">
                  <a:moveTo>
                    <a:pt x="828929" y="883411"/>
                  </a:moveTo>
                  <a:lnTo>
                    <a:pt x="530352" y="883411"/>
                  </a:lnTo>
                  <a:lnTo>
                    <a:pt x="560070" y="894333"/>
                  </a:lnTo>
                  <a:lnTo>
                    <a:pt x="582168" y="927353"/>
                  </a:lnTo>
                  <a:lnTo>
                    <a:pt x="589661" y="967739"/>
                  </a:lnTo>
                  <a:lnTo>
                    <a:pt x="589661" y="1411223"/>
                  </a:lnTo>
                  <a:lnTo>
                    <a:pt x="828929" y="1411223"/>
                  </a:lnTo>
                  <a:lnTo>
                    <a:pt x="828929" y="883411"/>
                  </a:lnTo>
                  <a:close/>
                </a:path>
                <a:path w="944880" h="1411604">
                  <a:moveTo>
                    <a:pt x="530352" y="0"/>
                  </a:moveTo>
                  <a:lnTo>
                    <a:pt x="414400" y="0"/>
                  </a:lnTo>
                  <a:lnTo>
                    <a:pt x="0" y="707389"/>
                  </a:lnTo>
                  <a:lnTo>
                    <a:pt x="118414" y="707389"/>
                  </a:lnTo>
                  <a:lnTo>
                    <a:pt x="473709" y="98932"/>
                  </a:lnTo>
                  <a:lnTo>
                    <a:pt x="588326" y="98932"/>
                  </a:lnTo>
                  <a:lnTo>
                    <a:pt x="530352" y="0"/>
                  </a:lnTo>
                  <a:close/>
                </a:path>
                <a:path w="944880" h="1411604">
                  <a:moveTo>
                    <a:pt x="588326" y="98932"/>
                  </a:moveTo>
                  <a:lnTo>
                    <a:pt x="473709" y="98932"/>
                  </a:lnTo>
                  <a:lnTo>
                    <a:pt x="828929" y="707389"/>
                  </a:lnTo>
                  <a:lnTo>
                    <a:pt x="944880" y="707389"/>
                  </a:lnTo>
                  <a:lnTo>
                    <a:pt x="588326" y="98932"/>
                  </a:lnTo>
                  <a:close/>
                </a:path>
                <a:path w="944880" h="1411604">
                  <a:moveTo>
                    <a:pt x="888111" y="88011"/>
                  </a:moveTo>
                  <a:lnTo>
                    <a:pt x="769747" y="88011"/>
                  </a:lnTo>
                  <a:lnTo>
                    <a:pt x="769747" y="271271"/>
                  </a:lnTo>
                  <a:lnTo>
                    <a:pt x="888111" y="472820"/>
                  </a:lnTo>
                  <a:lnTo>
                    <a:pt x="888111" y="88011"/>
                  </a:lnTo>
                  <a:close/>
                </a:path>
              </a:pathLst>
            </a:custGeom>
            <a:solidFill>
              <a:srgbClr val="1370AD"/>
            </a:solidFill>
          </p:spPr>
          <p:txBody>
            <a:bodyPr wrap="square" lIns="0" tIns="0" rIns="0" bIns="0" rtlCol="0"/>
            <a:lstStyle/>
            <a:p>
              <a:endParaRPr/>
            </a:p>
          </p:txBody>
        </p:sp>
        <p:sp>
          <p:nvSpPr>
            <p:cNvPr id="8" name="object 8"/>
            <p:cNvSpPr/>
            <p:nvPr/>
          </p:nvSpPr>
          <p:spPr>
            <a:xfrm>
              <a:off x="970788" y="3448812"/>
              <a:ext cx="944880" cy="1411605"/>
            </a:xfrm>
            <a:custGeom>
              <a:avLst/>
              <a:gdLst/>
              <a:ahLst/>
              <a:cxnLst/>
              <a:rect l="l" t="t" r="r" b="b"/>
              <a:pathLst>
                <a:path w="944880" h="1411604">
                  <a:moveTo>
                    <a:pt x="473709" y="234568"/>
                  </a:moveTo>
                  <a:lnTo>
                    <a:pt x="828929" y="821054"/>
                  </a:lnTo>
                  <a:lnTo>
                    <a:pt x="828929" y="1411223"/>
                  </a:lnTo>
                  <a:lnTo>
                    <a:pt x="589661" y="1411223"/>
                  </a:lnTo>
                  <a:lnTo>
                    <a:pt x="589661" y="967739"/>
                  </a:lnTo>
                  <a:lnTo>
                    <a:pt x="582168" y="927353"/>
                  </a:lnTo>
                  <a:lnTo>
                    <a:pt x="560070" y="894333"/>
                  </a:lnTo>
                  <a:lnTo>
                    <a:pt x="530352" y="883411"/>
                  </a:lnTo>
                  <a:lnTo>
                    <a:pt x="414400" y="883411"/>
                  </a:lnTo>
                  <a:lnTo>
                    <a:pt x="384809" y="894333"/>
                  </a:lnTo>
                  <a:lnTo>
                    <a:pt x="360172" y="927353"/>
                  </a:lnTo>
                  <a:lnTo>
                    <a:pt x="355219" y="967739"/>
                  </a:lnTo>
                  <a:lnTo>
                    <a:pt x="355219" y="1411223"/>
                  </a:lnTo>
                  <a:lnTo>
                    <a:pt x="118414" y="1411223"/>
                  </a:lnTo>
                  <a:lnTo>
                    <a:pt x="118414" y="821054"/>
                  </a:lnTo>
                  <a:lnTo>
                    <a:pt x="473709" y="234568"/>
                  </a:lnTo>
                  <a:close/>
                </a:path>
                <a:path w="944880" h="1411604">
                  <a:moveTo>
                    <a:pt x="769747" y="88011"/>
                  </a:moveTo>
                  <a:lnTo>
                    <a:pt x="888111" y="88011"/>
                  </a:lnTo>
                  <a:lnTo>
                    <a:pt x="888111" y="472820"/>
                  </a:lnTo>
                  <a:lnTo>
                    <a:pt x="769747" y="271271"/>
                  </a:lnTo>
                  <a:lnTo>
                    <a:pt x="769747" y="88011"/>
                  </a:lnTo>
                  <a:close/>
                </a:path>
                <a:path w="944880" h="1411604">
                  <a:moveTo>
                    <a:pt x="414400" y="0"/>
                  </a:moveTo>
                  <a:lnTo>
                    <a:pt x="530352" y="0"/>
                  </a:lnTo>
                  <a:lnTo>
                    <a:pt x="944880" y="707389"/>
                  </a:lnTo>
                  <a:lnTo>
                    <a:pt x="828929" y="707389"/>
                  </a:lnTo>
                  <a:lnTo>
                    <a:pt x="473709" y="98932"/>
                  </a:lnTo>
                  <a:lnTo>
                    <a:pt x="118414" y="707389"/>
                  </a:lnTo>
                  <a:lnTo>
                    <a:pt x="0" y="707389"/>
                  </a:lnTo>
                  <a:lnTo>
                    <a:pt x="414400" y="0"/>
                  </a:lnTo>
                  <a:close/>
                </a:path>
              </a:pathLst>
            </a:custGeom>
            <a:ln w="9144">
              <a:solidFill>
                <a:srgbClr val="FBFCFC"/>
              </a:solidFill>
            </a:ln>
          </p:spPr>
          <p:txBody>
            <a:bodyPr wrap="square" lIns="0" tIns="0" rIns="0" bIns="0" rtlCol="0"/>
            <a:lstStyle/>
            <a:p>
              <a:endParaRPr/>
            </a:p>
          </p:txBody>
        </p:sp>
      </p:grpSp>
      <p:sp>
        <p:nvSpPr>
          <p:cNvPr id="9" name="object 9"/>
          <p:cNvSpPr/>
          <p:nvPr/>
        </p:nvSpPr>
        <p:spPr>
          <a:xfrm>
            <a:off x="3142488" y="1929384"/>
            <a:ext cx="0" cy="4498975"/>
          </a:xfrm>
          <a:custGeom>
            <a:avLst/>
            <a:gdLst/>
            <a:ahLst/>
            <a:cxnLst/>
            <a:rect l="l" t="t" r="r" b="b"/>
            <a:pathLst>
              <a:path h="4498975">
                <a:moveTo>
                  <a:pt x="0" y="4498657"/>
                </a:moveTo>
                <a:lnTo>
                  <a:pt x="0" y="0"/>
                </a:lnTo>
              </a:path>
            </a:pathLst>
          </a:custGeom>
          <a:ln w="12192">
            <a:solidFill>
              <a:srgbClr val="000000"/>
            </a:solidFill>
            <a:prstDash val="sysDash"/>
          </a:ln>
        </p:spPr>
        <p:txBody>
          <a:bodyPr wrap="square" lIns="0" tIns="0" rIns="0" bIns="0" rtlCol="0"/>
          <a:lstStyle/>
          <a:p>
            <a:endParaRPr/>
          </a:p>
        </p:txBody>
      </p:sp>
      <p:sp>
        <p:nvSpPr>
          <p:cNvPr id="10" name="object 10"/>
          <p:cNvSpPr/>
          <p:nvPr/>
        </p:nvSpPr>
        <p:spPr>
          <a:xfrm>
            <a:off x="2933700" y="342900"/>
            <a:ext cx="9211310" cy="927100"/>
          </a:xfrm>
          <a:custGeom>
            <a:avLst/>
            <a:gdLst/>
            <a:ahLst/>
            <a:cxnLst/>
            <a:rect l="l" t="t" r="r" b="b"/>
            <a:pathLst>
              <a:path w="9211310" h="927100">
                <a:moveTo>
                  <a:pt x="0" y="463295"/>
                </a:moveTo>
                <a:lnTo>
                  <a:pt x="2391" y="415921"/>
                </a:lnTo>
                <a:lnTo>
                  <a:pt x="9411" y="369916"/>
                </a:lnTo>
                <a:lnTo>
                  <a:pt x="20825" y="325513"/>
                </a:lnTo>
                <a:lnTo>
                  <a:pt x="36403" y="282946"/>
                </a:lnTo>
                <a:lnTo>
                  <a:pt x="55910" y="242446"/>
                </a:lnTo>
                <a:lnTo>
                  <a:pt x="79114" y="204247"/>
                </a:lnTo>
                <a:lnTo>
                  <a:pt x="105783" y="168582"/>
                </a:lnTo>
                <a:lnTo>
                  <a:pt x="135683" y="135683"/>
                </a:lnTo>
                <a:lnTo>
                  <a:pt x="168582" y="105783"/>
                </a:lnTo>
                <a:lnTo>
                  <a:pt x="204247" y="79114"/>
                </a:lnTo>
                <a:lnTo>
                  <a:pt x="242446" y="55910"/>
                </a:lnTo>
                <a:lnTo>
                  <a:pt x="282946" y="36403"/>
                </a:lnTo>
                <a:lnTo>
                  <a:pt x="325513" y="20825"/>
                </a:lnTo>
                <a:lnTo>
                  <a:pt x="369916" y="9411"/>
                </a:lnTo>
                <a:lnTo>
                  <a:pt x="415921" y="2391"/>
                </a:lnTo>
                <a:lnTo>
                  <a:pt x="463296" y="0"/>
                </a:lnTo>
                <a:lnTo>
                  <a:pt x="8747760" y="0"/>
                </a:lnTo>
                <a:lnTo>
                  <a:pt x="8795134" y="2391"/>
                </a:lnTo>
                <a:lnTo>
                  <a:pt x="8841139" y="9411"/>
                </a:lnTo>
                <a:lnTo>
                  <a:pt x="8885542" y="20825"/>
                </a:lnTo>
                <a:lnTo>
                  <a:pt x="8928109" y="36403"/>
                </a:lnTo>
                <a:lnTo>
                  <a:pt x="8968609" y="55910"/>
                </a:lnTo>
                <a:lnTo>
                  <a:pt x="9006808" y="79114"/>
                </a:lnTo>
                <a:lnTo>
                  <a:pt x="9042473" y="105783"/>
                </a:lnTo>
                <a:lnTo>
                  <a:pt x="9075372" y="135683"/>
                </a:lnTo>
                <a:lnTo>
                  <a:pt x="9105272" y="168582"/>
                </a:lnTo>
                <a:lnTo>
                  <a:pt x="9131941" y="204247"/>
                </a:lnTo>
                <a:lnTo>
                  <a:pt x="9155145" y="242446"/>
                </a:lnTo>
                <a:lnTo>
                  <a:pt x="9174652" y="282946"/>
                </a:lnTo>
                <a:lnTo>
                  <a:pt x="9190230" y="325513"/>
                </a:lnTo>
                <a:lnTo>
                  <a:pt x="9201644" y="369916"/>
                </a:lnTo>
                <a:lnTo>
                  <a:pt x="9208664" y="415921"/>
                </a:lnTo>
                <a:lnTo>
                  <a:pt x="9211056" y="463295"/>
                </a:lnTo>
                <a:lnTo>
                  <a:pt x="9208664" y="510670"/>
                </a:lnTo>
                <a:lnTo>
                  <a:pt x="9201644" y="556675"/>
                </a:lnTo>
                <a:lnTo>
                  <a:pt x="9190230" y="601078"/>
                </a:lnTo>
                <a:lnTo>
                  <a:pt x="9174652" y="643645"/>
                </a:lnTo>
                <a:lnTo>
                  <a:pt x="9155145" y="684145"/>
                </a:lnTo>
                <a:lnTo>
                  <a:pt x="9131941" y="722344"/>
                </a:lnTo>
                <a:lnTo>
                  <a:pt x="9105272" y="758009"/>
                </a:lnTo>
                <a:lnTo>
                  <a:pt x="9075372" y="790908"/>
                </a:lnTo>
                <a:lnTo>
                  <a:pt x="9042473" y="820808"/>
                </a:lnTo>
                <a:lnTo>
                  <a:pt x="9006808" y="847477"/>
                </a:lnTo>
                <a:lnTo>
                  <a:pt x="8968609" y="870681"/>
                </a:lnTo>
                <a:lnTo>
                  <a:pt x="8928109" y="890188"/>
                </a:lnTo>
                <a:lnTo>
                  <a:pt x="8885542" y="905766"/>
                </a:lnTo>
                <a:lnTo>
                  <a:pt x="8841139" y="917180"/>
                </a:lnTo>
                <a:lnTo>
                  <a:pt x="8795134" y="924200"/>
                </a:lnTo>
                <a:lnTo>
                  <a:pt x="8747760" y="926591"/>
                </a:lnTo>
                <a:lnTo>
                  <a:pt x="463296" y="926591"/>
                </a:lnTo>
                <a:lnTo>
                  <a:pt x="415921" y="924200"/>
                </a:lnTo>
                <a:lnTo>
                  <a:pt x="369916" y="917180"/>
                </a:lnTo>
                <a:lnTo>
                  <a:pt x="325513" y="905766"/>
                </a:lnTo>
                <a:lnTo>
                  <a:pt x="282946" y="890188"/>
                </a:lnTo>
                <a:lnTo>
                  <a:pt x="242446" y="870681"/>
                </a:lnTo>
                <a:lnTo>
                  <a:pt x="204247" y="847477"/>
                </a:lnTo>
                <a:lnTo>
                  <a:pt x="168582" y="820808"/>
                </a:lnTo>
                <a:lnTo>
                  <a:pt x="135683" y="790908"/>
                </a:lnTo>
                <a:lnTo>
                  <a:pt x="105783" y="758009"/>
                </a:lnTo>
                <a:lnTo>
                  <a:pt x="79114" y="722344"/>
                </a:lnTo>
                <a:lnTo>
                  <a:pt x="55910" y="684145"/>
                </a:lnTo>
                <a:lnTo>
                  <a:pt x="36403" y="643645"/>
                </a:lnTo>
                <a:lnTo>
                  <a:pt x="20825" y="601078"/>
                </a:lnTo>
                <a:lnTo>
                  <a:pt x="9411" y="556675"/>
                </a:lnTo>
                <a:lnTo>
                  <a:pt x="2391" y="510670"/>
                </a:lnTo>
                <a:lnTo>
                  <a:pt x="0" y="463295"/>
                </a:lnTo>
                <a:close/>
              </a:path>
            </a:pathLst>
          </a:custGeom>
          <a:ln w="39624">
            <a:solidFill>
              <a:srgbClr val="000000"/>
            </a:solidFill>
          </a:ln>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130047" rIns="0" bIns="0" rtlCol="0">
            <a:spAutoFit/>
          </a:bodyPr>
          <a:lstStyle/>
          <a:p>
            <a:pPr marL="12700">
              <a:lnSpc>
                <a:spcPct val="100000"/>
              </a:lnSpc>
              <a:spcBef>
                <a:spcPts val="95"/>
              </a:spcBef>
            </a:pPr>
            <a:r>
              <a:rPr dirty="0"/>
              <a:t>MỤC</a:t>
            </a:r>
            <a:r>
              <a:rPr spc="-105" dirty="0"/>
              <a:t> </a:t>
            </a:r>
            <a:r>
              <a:rPr dirty="0"/>
              <a:t>TIÊU,</a:t>
            </a:r>
            <a:r>
              <a:rPr spc="-65" dirty="0"/>
              <a:t> </a:t>
            </a:r>
            <a:r>
              <a:rPr dirty="0"/>
              <a:t>QUAN</a:t>
            </a:r>
            <a:r>
              <a:rPr spc="-95" dirty="0"/>
              <a:t> </a:t>
            </a:r>
            <a:r>
              <a:rPr dirty="0"/>
              <a:t>ĐIỂM</a:t>
            </a:r>
            <a:r>
              <a:rPr spc="-80" dirty="0"/>
              <a:t> </a:t>
            </a:r>
            <a:r>
              <a:rPr dirty="0"/>
              <a:t>CHỈ</a:t>
            </a:r>
            <a:r>
              <a:rPr spc="-110" dirty="0"/>
              <a:t> </a:t>
            </a:r>
            <a:r>
              <a:rPr spc="-25" dirty="0"/>
              <a:t>ĐẠO</a:t>
            </a:r>
          </a:p>
        </p:txBody>
      </p:sp>
      <p:pic>
        <p:nvPicPr>
          <p:cNvPr id="12" name="object 12"/>
          <p:cNvPicPr/>
          <p:nvPr/>
        </p:nvPicPr>
        <p:blipFill>
          <a:blip r:embed="rId6" cstate="print"/>
          <a:stretch>
            <a:fillRect/>
          </a:stretch>
        </p:blipFill>
        <p:spPr>
          <a:xfrm>
            <a:off x="159802" y="28738"/>
            <a:ext cx="1628502" cy="1628502"/>
          </a:xfrm>
          <a:prstGeom prst="rect">
            <a:avLst/>
          </a:prstGeom>
        </p:spPr>
      </p:pic>
      <p:grpSp>
        <p:nvGrpSpPr>
          <p:cNvPr id="13" name="object 13"/>
          <p:cNvGrpSpPr/>
          <p:nvPr/>
        </p:nvGrpSpPr>
        <p:grpSpPr>
          <a:xfrm>
            <a:off x="2828544" y="1456944"/>
            <a:ext cx="4947285" cy="4782820"/>
            <a:chOff x="2828544" y="1456944"/>
            <a:chExt cx="4947285" cy="4782820"/>
          </a:xfrm>
        </p:grpSpPr>
        <p:sp>
          <p:nvSpPr>
            <p:cNvPr id="14" name="object 14"/>
            <p:cNvSpPr/>
            <p:nvPr/>
          </p:nvSpPr>
          <p:spPr>
            <a:xfrm>
              <a:off x="2840736" y="1469136"/>
              <a:ext cx="4922520" cy="4758055"/>
            </a:xfrm>
            <a:custGeom>
              <a:avLst/>
              <a:gdLst/>
              <a:ahLst/>
              <a:cxnLst/>
              <a:rect l="l" t="t" r="r" b="b"/>
              <a:pathLst>
                <a:path w="4922520" h="4758055">
                  <a:moveTo>
                    <a:pt x="4129532" y="0"/>
                  </a:moveTo>
                  <a:lnTo>
                    <a:pt x="792988" y="0"/>
                  </a:lnTo>
                  <a:lnTo>
                    <a:pt x="744687" y="1447"/>
                  </a:lnTo>
                  <a:lnTo>
                    <a:pt x="697151" y="5734"/>
                  </a:lnTo>
                  <a:lnTo>
                    <a:pt x="650462" y="12778"/>
                  </a:lnTo>
                  <a:lnTo>
                    <a:pt x="604705" y="22495"/>
                  </a:lnTo>
                  <a:lnTo>
                    <a:pt x="559960" y="34802"/>
                  </a:lnTo>
                  <a:lnTo>
                    <a:pt x="516312" y="49618"/>
                  </a:lnTo>
                  <a:lnTo>
                    <a:pt x="473844" y="66857"/>
                  </a:lnTo>
                  <a:lnTo>
                    <a:pt x="432638" y="86439"/>
                  </a:lnTo>
                  <a:lnTo>
                    <a:pt x="392778" y="108279"/>
                  </a:lnTo>
                  <a:lnTo>
                    <a:pt x="354346" y="132294"/>
                  </a:lnTo>
                  <a:lnTo>
                    <a:pt x="317426" y="158402"/>
                  </a:lnTo>
                  <a:lnTo>
                    <a:pt x="282100" y="186520"/>
                  </a:lnTo>
                  <a:lnTo>
                    <a:pt x="248452" y="216564"/>
                  </a:lnTo>
                  <a:lnTo>
                    <a:pt x="216564" y="248452"/>
                  </a:lnTo>
                  <a:lnTo>
                    <a:pt x="186520" y="282100"/>
                  </a:lnTo>
                  <a:lnTo>
                    <a:pt x="158402" y="317426"/>
                  </a:lnTo>
                  <a:lnTo>
                    <a:pt x="132294" y="354346"/>
                  </a:lnTo>
                  <a:lnTo>
                    <a:pt x="108279" y="392778"/>
                  </a:lnTo>
                  <a:lnTo>
                    <a:pt x="86439" y="432638"/>
                  </a:lnTo>
                  <a:lnTo>
                    <a:pt x="66857" y="473844"/>
                  </a:lnTo>
                  <a:lnTo>
                    <a:pt x="49618" y="516312"/>
                  </a:lnTo>
                  <a:lnTo>
                    <a:pt x="34802" y="559960"/>
                  </a:lnTo>
                  <a:lnTo>
                    <a:pt x="22495" y="604705"/>
                  </a:lnTo>
                  <a:lnTo>
                    <a:pt x="12778" y="650462"/>
                  </a:lnTo>
                  <a:lnTo>
                    <a:pt x="5734" y="697151"/>
                  </a:lnTo>
                  <a:lnTo>
                    <a:pt x="1447" y="744687"/>
                  </a:lnTo>
                  <a:lnTo>
                    <a:pt x="0" y="792988"/>
                  </a:lnTo>
                  <a:lnTo>
                    <a:pt x="0" y="3964940"/>
                  </a:lnTo>
                  <a:lnTo>
                    <a:pt x="1447" y="4013240"/>
                  </a:lnTo>
                  <a:lnTo>
                    <a:pt x="5734" y="4060776"/>
                  </a:lnTo>
                  <a:lnTo>
                    <a:pt x="12778" y="4107465"/>
                  </a:lnTo>
                  <a:lnTo>
                    <a:pt x="22495" y="4153222"/>
                  </a:lnTo>
                  <a:lnTo>
                    <a:pt x="34802" y="4197967"/>
                  </a:lnTo>
                  <a:lnTo>
                    <a:pt x="49618" y="4241615"/>
                  </a:lnTo>
                  <a:lnTo>
                    <a:pt x="66857" y="4284083"/>
                  </a:lnTo>
                  <a:lnTo>
                    <a:pt x="86439" y="4325289"/>
                  </a:lnTo>
                  <a:lnTo>
                    <a:pt x="108279" y="4365149"/>
                  </a:lnTo>
                  <a:lnTo>
                    <a:pt x="132294" y="4403581"/>
                  </a:lnTo>
                  <a:lnTo>
                    <a:pt x="158402" y="4440501"/>
                  </a:lnTo>
                  <a:lnTo>
                    <a:pt x="186520" y="4475827"/>
                  </a:lnTo>
                  <a:lnTo>
                    <a:pt x="216564" y="4509475"/>
                  </a:lnTo>
                  <a:lnTo>
                    <a:pt x="248452" y="4541363"/>
                  </a:lnTo>
                  <a:lnTo>
                    <a:pt x="282100" y="4571407"/>
                  </a:lnTo>
                  <a:lnTo>
                    <a:pt x="317426" y="4599525"/>
                  </a:lnTo>
                  <a:lnTo>
                    <a:pt x="354346" y="4625633"/>
                  </a:lnTo>
                  <a:lnTo>
                    <a:pt x="392778" y="4649648"/>
                  </a:lnTo>
                  <a:lnTo>
                    <a:pt x="432638" y="4671488"/>
                  </a:lnTo>
                  <a:lnTo>
                    <a:pt x="473844" y="4691070"/>
                  </a:lnTo>
                  <a:lnTo>
                    <a:pt x="516312" y="4708309"/>
                  </a:lnTo>
                  <a:lnTo>
                    <a:pt x="559960" y="4723125"/>
                  </a:lnTo>
                  <a:lnTo>
                    <a:pt x="604705" y="4735432"/>
                  </a:lnTo>
                  <a:lnTo>
                    <a:pt x="650462" y="4745149"/>
                  </a:lnTo>
                  <a:lnTo>
                    <a:pt x="697151" y="4752193"/>
                  </a:lnTo>
                  <a:lnTo>
                    <a:pt x="744687" y="4756480"/>
                  </a:lnTo>
                  <a:lnTo>
                    <a:pt x="792988" y="4757928"/>
                  </a:lnTo>
                  <a:lnTo>
                    <a:pt x="4129532" y="4757928"/>
                  </a:lnTo>
                  <a:lnTo>
                    <a:pt x="4177832" y="4756480"/>
                  </a:lnTo>
                  <a:lnTo>
                    <a:pt x="4225368" y="4752193"/>
                  </a:lnTo>
                  <a:lnTo>
                    <a:pt x="4272057" y="4745149"/>
                  </a:lnTo>
                  <a:lnTo>
                    <a:pt x="4317814" y="4735432"/>
                  </a:lnTo>
                  <a:lnTo>
                    <a:pt x="4362559" y="4723125"/>
                  </a:lnTo>
                  <a:lnTo>
                    <a:pt x="4406207" y="4708309"/>
                  </a:lnTo>
                  <a:lnTo>
                    <a:pt x="4448675" y="4691070"/>
                  </a:lnTo>
                  <a:lnTo>
                    <a:pt x="4489881" y="4671488"/>
                  </a:lnTo>
                  <a:lnTo>
                    <a:pt x="4529741" y="4649648"/>
                  </a:lnTo>
                  <a:lnTo>
                    <a:pt x="4568173" y="4625633"/>
                  </a:lnTo>
                  <a:lnTo>
                    <a:pt x="4605093" y="4599525"/>
                  </a:lnTo>
                  <a:lnTo>
                    <a:pt x="4640419" y="4571407"/>
                  </a:lnTo>
                  <a:lnTo>
                    <a:pt x="4674067" y="4541363"/>
                  </a:lnTo>
                  <a:lnTo>
                    <a:pt x="4705955" y="4509475"/>
                  </a:lnTo>
                  <a:lnTo>
                    <a:pt x="4735999" y="4475827"/>
                  </a:lnTo>
                  <a:lnTo>
                    <a:pt x="4764117" y="4440501"/>
                  </a:lnTo>
                  <a:lnTo>
                    <a:pt x="4790225" y="4403581"/>
                  </a:lnTo>
                  <a:lnTo>
                    <a:pt x="4814240" y="4365149"/>
                  </a:lnTo>
                  <a:lnTo>
                    <a:pt x="4836080" y="4325289"/>
                  </a:lnTo>
                  <a:lnTo>
                    <a:pt x="4855662" y="4284083"/>
                  </a:lnTo>
                  <a:lnTo>
                    <a:pt x="4872901" y="4241615"/>
                  </a:lnTo>
                  <a:lnTo>
                    <a:pt x="4887717" y="4197967"/>
                  </a:lnTo>
                  <a:lnTo>
                    <a:pt x="4900024" y="4153222"/>
                  </a:lnTo>
                  <a:lnTo>
                    <a:pt x="4909741" y="4107465"/>
                  </a:lnTo>
                  <a:lnTo>
                    <a:pt x="4916785" y="4060776"/>
                  </a:lnTo>
                  <a:lnTo>
                    <a:pt x="4921072" y="4013240"/>
                  </a:lnTo>
                  <a:lnTo>
                    <a:pt x="4922520" y="3964940"/>
                  </a:lnTo>
                  <a:lnTo>
                    <a:pt x="4922520" y="792988"/>
                  </a:lnTo>
                  <a:lnTo>
                    <a:pt x="4921072" y="744687"/>
                  </a:lnTo>
                  <a:lnTo>
                    <a:pt x="4916785" y="697151"/>
                  </a:lnTo>
                  <a:lnTo>
                    <a:pt x="4909741" y="650462"/>
                  </a:lnTo>
                  <a:lnTo>
                    <a:pt x="4900024" y="604705"/>
                  </a:lnTo>
                  <a:lnTo>
                    <a:pt x="4887717" y="559960"/>
                  </a:lnTo>
                  <a:lnTo>
                    <a:pt x="4872901" y="516312"/>
                  </a:lnTo>
                  <a:lnTo>
                    <a:pt x="4855662" y="473844"/>
                  </a:lnTo>
                  <a:lnTo>
                    <a:pt x="4836080" y="432638"/>
                  </a:lnTo>
                  <a:lnTo>
                    <a:pt x="4814240" y="392778"/>
                  </a:lnTo>
                  <a:lnTo>
                    <a:pt x="4790225" y="354346"/>
                  </a:lnTo>
                  <a:lnTo>
                    <a:pt x="4764117" y="317426"/>
                  </a:lnTo>
                  <a:lnTo>
                    <a:pt x="4735999" y="282100"/>
                  </a:lnTo>
                  <a:lnTo>
                    <a:pt x="4705955" y="248452"/>
                  </a:lnTo>
                  <a:lnTo>
                    <a:pt x="4674067" y="216564"/>
                  </a:lnTo>
                  <a:lnTo>
                    <a:pt x="4640419" y="186520"/>
                  </a:lnTo>
                  <a:lnTo>
                    <a:pt x="4605093" y="158402"/>
                  </a:lnTo>
                  <a:lnTo>
                    <a:pt x="4568173" y="132294"/>
                  </a:lnTo>
                  <a:lnTo>
                    <a:pt x="4529741" y="108279"/>
                  </a:lnTo>
                  <a:lnTo>
                    <a:pt x="4489881" y="86439"/>
                  </a:lnTo>
                  <a:lnTo>
                    <a:pt x="4448675" y="66857"/>
                  </a:lnTo>
                  <a:lnTo>
                    <a:pt x="4406207" y="49618"/>
                  </a:lnTo>
                  <a:lnTo>
                    <a:pt x="4362559" y="34802"/>
                  </a:lnTo>
                  <a:lnTo>
                    <a:pt x="4317814" y="22495"/>
                  </a:lnTo>
                  <a:lnTo>
                    <a:pt x="4272057" y="12778"/>
                  </a:lnTo>
                  <a:lnTo>
                    <a:pt x="4225368" y="5734"/>
                  </a:lnTo>
                  <a:lnTo>
                    <a:pt x="4177832" y="1447"/>
                  </a:lnTo>
                  <a:lnTo>
                    <a:pt x="4129532" y="0"/>
                  </a:lnTo>
                  <a:close/>
                </a:path>
              </a:pathLst>
            </a:custGeom>
            <a:solidFill>
              <a:srgbClr val="FFFFFF"/>
            </a:solidFill>
          </p:spPr>
          <p:txBody>
            <a:bodyPr wrap="square" lIns="0" tIns="0" rIns="0" bIns="0" rtlCol="0"/>
            <a:lstStyle/>
            <a:p>
              <a:endParaRPr/>
            </a:p>
          </p:txBody>
        </p:sp>
        <p:sp>
          <p:nvSpPr>
            <p:cNvPr id="15" name="object 15"/>
            <p:cNvSpPr/>
            <p:nvPr/>
          </p:nvSpPr>
          <p:spPr>
            <a:xfrm>
              <a:off x="2840736" y="1469136"/>
              <a:ext cx="4922520" cy="4758055"/>
            </a:xfrm>
            <a:custGeom>
              <a:avLst/>
              <a:gdLst/>
              <a:ahLst/>
              <a:cxnLst/>
              <a:rect l="l" t="t" r="r" b="b"/>
              <a:pathLst>
                <a:path w="4922520" h="4758055">
                  <a:moveTo>
                    <a:pt x="0" y="792988"/>
                  </a:moveTo>
                  <a:lnTo>
                    <a:pt x="1447" y="744687"/>
                  </a:lnTo>
                  <a:lnTo>
                    <a:pt x="5734" y="697151"/>
                  </a:lnTo>
                  <a:lnTo>
                    <a:pt x="12778" y="650462"/>
                  </a:lnTo>
                  <a:lnTo>
                    <a:pt x="22495" y="604705"/>
                  </a:lnTo>
                  <a:lnTo>
                    <a:pt x="34802" y="559960"/>
                  </a:lnTo>
                  <a:lnTo>
                    <a:pt x="49618" y="516312"/>
                  </a:lnTo>
                  <a:lnTo>
                    <a:pt x="66857" y="473844"/>
                  </a:lnTo>
                  <a:lnTo>
                    <a:pt x="86439" y="432638"/>
                  </a:lnTo>
                  <a:lnTo>
                    <a:pt x="108279" y="392778"/>
                  </a:lnTo>
                  <a:lnTo>
                    <a:pt x="132294" y="354346"/>
                  </a:lnTo>
                  <a:lnTo>
                    <a:pt x="158402" y="317426"/>
                  </a:lnTo>
                  <a:lnTo>
                    <a:pt x="186520" y="282100"/>
                  </a:lnTo>
                  <a:lnTo>
                    <a:pt x="216564" y="248452"/>
                  </a:lnTo>
                  <a:lnTo>
                    <a:pt x="248452" y="216564"/>
                  </a:lnTo>
                  <a:lnTo>
                    <a:pt x="282100" y="186520"/>
                  </a:lnTo>
                  <a:lnTo>
                    <a:pt x="317426" y="158402"/>
                  </a:lnTo>
                  <a:lnTo>
                    <a:pt x="354346" y="132294"/>
                  </a:lnTo>
                  <a:lnTo>
                    <a:pt x="392778" y="108279"/>
                  </a:lnTo>
                  <a:lnTo>
                    <a:pt x="432638" y="86439"/>
                  </a:lnTo>
                  <a:lnTo>
                    <a:pt x="473844" y="66857"/>
                  </a:lnTo>
                  <a:lnTo>
                    <a:pt x="516312" y="49618"/>
                  </a:lnTo>
                  <a:lnTo>
                    <a:pt x="559960" y="34802"/>
                  </a:lnTo>
                  <a:lnTo>
                    <a:pt x="604705" y="22495"/>
                  </a:lnTo>
                  <a:lnTo>
                    <a:pt x="650462" y="12778"/>
                  </a:lnTo>
                  <a:lnTo>
                    <a:pt x="697151" y="5734"/>
                  </a:lnTo>
                  <a:lnTo>
                    <a:pt x="744687" y="1447"/>
                  </a:lnTo>
                  <a:lnTo>
                    <a:pt x="792988" y="0"/>
                  </a:lnTo>
                  <a:lnTo>
                    <a:pt x="4129532" y="0"/>
                  </a:lnTo>
                  <a:lnTo>
                    <a:pt x="4177832" y="1447"/>
                  </a:lnTo>
                  <a:lnTo>
                    <a:pt x="4225368" y="5734"/>
                  </a:lnTo>
                  <a:lnTo>
                    <a:pt x="4272057" y="12778"/>
                  </a:lnTo>
                  <a:lnTo>
                    <a:pt x="4317814" y="22495"/>
                  </a:lnTo>
                  <a:lnTo>
                    <a:pt x="4362559" y="34802"/>
                  </a:lnTo>
                  <a:lnTo>
                    <a:pt x="4406207" y="49618"/>
                  </a:lnTo>
                  <a:lnTo>
                    <a:pt x="4448675" y="66857"/>
                  </a:lnTo>
                  <a:lnTo>
                    <a:pt x="4489881" y="86439"/>
                  </a:lnTo>
                  <a:lnTo>
                    <a:pt x="4529741" y="108279"/>
                  </a:lnTo>
                  <a:lnTo>
                    <a:pt x="4568173" y="132294"/>
                  </a:lnTo>
                  <a:lnTo>
                    <a:pt x="4605093" y="158402"/>
                  </a:lnTo>
                  <a:lnTo>
                    <a:pt x="4640419" y="186520"/>
                  </a:lnTo>
                  <a:lnTo>
                    <a:pt x="4674067" y="216564"/>
                  </a:lnTo>
                  <a:lnTo>
                    <a:pt x="4705955" y="248452"/>
                  </a:lnTo>
                  <a:lnTo>
                    <a:pt x="4735999" y="282100"/>
                  </a:lnTo>
                  <a:lnTo>
                    <a:pt x="4764117" y="317426"/>
                  </a:lnTo>
                  <a:lnTo>
                    <a:pt x="4790225" y="354346"/>
                  </a:lnTo>
                  <a:lnTo>
                    <a:pt x="4814240" y="392778"/>
                  </a:lnTo>
                  <a:lnTo>
                    <a:pt x="4836080" y="432638"/>
                  </a:lnTo>
                  <a:lnTo>
                    <a:pt x="4855662" y="473844"/>
                  </a:lnTo>
                  <a:lnTo>
                    <a:pt x="4872901" y="516312"/>
                  </a:lnTo>
                  <a:lnTo>
                    <a:pt x="4887717" y="559960"/>
                  </a:lnTo>
                  <a:lnTo>
                    <a:pt x="4900024" y="604705"/>
                  </a:lnTo>
                  <a:lnTo>
                    <a:pt x="4909741" y="650462"/>
                  </a:lnTo>
                  <a:lnTo>
                    <a:pt x="4916785" y="697151"/>
                  </a:lnTo>
                  <a:lnTo>
                    <a:pt x="4921072" y="744687"/>
                  </a:lnTo>
                  <a:lnTo>
                    <a:pt x="4922520" y="792988"/>
                  </a:lnTo>
                  <a:lnTo>
                    <a:pt x="4922520" y="3964940"/>
                  </a:lnTo>
                  <a:lnTo>
                    <a:pt x="4921072" y="4013240"/>
                  </a:lnTo>
                  <a:lnTo>
                    <a:pt x="4916785" y="4060776"/>
                  </a:lnTo>
                  <a:lnTo>
                    <a:pt x="4909741" y="4107465"/>
                  </a:lnTo>
                  <a:lnTo>
                    <a:pt x="4900024" y="4153222"/>
                  </a:lnTo>
                  <a:lnTo>
                    <a:pt x="4887717" y="4197967"/>
                  </a:lnTo>
                  <a:lnTo>
                    <a:pt x="4872901" y="4241615"/>
                  </a:lnTo>
                  <a:lnTo>
                    <a:pt x="4855662" y="4284083"/>
                  </a:lnTo>
                  <a:lnTo>
                    <a:pt x="4836080" y="4325289"/>
                  </a:lnTo>
                  <a:lnTo>
                    <a:pt x="4814240" y="4365149"/>
                  </a:lnTo>
                  <a:lnTo>
                    <a:pt x="4790225" y="4403581"/>
                  </a:lnTo>
                  <a:lnTo>
                    <a:pt x="4764117" y="4440501"/>
                  </a:lnTo>
                  <a:lnTo>
                    <a:pt x="4735999" y="4475827"/>
                  </a:lnTo>
                  <a:lnTo>
                    <a:pt x="4705955" y="4509475"/>
                  </a:lnTo>
                  <a:lnTo>
                    <a:pt x="4674067" y="4541363"/>
                  </a:lnTo>
                  <a:lnTo>
                    <a:pt x="4640419" y="4571407"/>
                  </a:lnTo>
                  <a:lnTo>
                    <a:pt x="4605093" y="4599525"/>
                  </a:lnTo>
                  <a:lnTo>
                    <a:pt x="4568173" y="4625633"/>
                  </a:lnTo>
                  <a:lnTo>
                    <a:pt x="4529741" y="4649648"/>
                  </a:lnTo>
                  <a:lnTo>
                    <a:pt x="4489881" y="4671488"/>
                  </a:lnTo>
                  <a:lnTo>
                    <a:pt x="4448675" y="4691070"/>
                  </a:lnTo>
                  <a:lnTo>
                    <a:pt x="4406207" y="4708309"/>
                  </a:lnTo>
                  <a:lnTo>
                    <a:pt x="4362559" y="4723125"/>
                  </a:lnTo>
                  <a:lnTo>
                    <a:pt x="4317814" y="4735432"/>
                  </a:lnTo>
                  <a:lnTo>
                    <a:pt x="4272057" y="4745149"/>
                  </a:lnTo>
                  <a:lnTo>
                    <a:pt x="4225368" y="4752193"/>
                  </a:lnTo>
                  <a:lnTo>
                    <a:pt x="4177832" y="4756480"/>
                  </a:lnTo>
                  <a:lnTo>
                    <a:pt x="4129532" y="4757928"/>
                  </a:lnTo>
                  <a:lnTo>
                    <a:pt x="792988" y="4757928"/>
                  </a:lnTo>
                  <a:lnTo>
                    <a:pt x="744687" y="4756480"/>
                  </a:lnTo>
                  <a:lnTo>
                    <a:pt x="697151" y="4752193"/>
                  </a:lnTo>
                  <a:lnTo>
                    <a:pt x="650462" y="4745149"/>
                  </a:lnTo>
                  <a:lnTo>
                    <a:pt x="604705" y="4735432"/>
                  </a:lnTo>
                  <a:lnTo>
                    <a:pt x="559960" y="4723125"/>
                  </a:lnTo>
                  <a:lnTo>
                    <a:pt x="516312" y="4708309"/>
                  </a:lnTo>
                  <a:lnTo>
                    <a:pt x="473844" y="4691070"/>
                  </a:lnTo>
                  <a:lnTo>
                    <a:pt x="432638" y="4671488"/>
                  </a:lnTo>
                  <a:lnTo>
                    <a:pt x="392778" y="4649648"/>
                  </a:lnTo>
                  <a:lnTo>
                    <a:pt x="354346" y="4625633"/>
                  </a:lnTo>
                  <a:lnTo>
                    <a:pt x="317426" y="4599525"/>
                  </a:lnTo>
                  <a:lnTo>
                    <a:pt x="282100" y="4571407"/>
                  </a:lnTo>
                  <a:lnTo>
                    <a:pt x="248452" y="4541363"/>
                  </a:lnTo>
                  <a:lnTo>
                    <a:pt x="216564" y="4509475"/>
                  </a:lnTo>
                  <a:lnTo>
                    <a:pt x="186520" y="4475827"/>
                  </a:lnTo>
                  <a:lnTo>
                    <a:pt x="158402" y="4440501"/>
                  </a:lnTo>
                  <a:lnTo>
                    <a:pt x="132294" y="4403581"/>
                  </a:lnTo>
                  <a:lnTo>
                    <a:pt x="108279" y="4365149"/>
                  </a:lnTo>
                  <a:lnTo>
                    <a:pt x="86439" y="4325289"/>
                  </a:lnTo>
                  <a:lnTo>
                    <a:pt x="66857" y="4284083"/>
                  </a:lnTo>
                  <a:lnTo>
                    <a:pt x="49618" y="4241615"/>
                  </a:lnTo>
                  <a:lnTo>
                    <a:pt x="34802" y="4197967"/>
                  </a:lnTo>
                  <a:lnTo>
                    <a:pt x="22495" y="4153222"/>
                  </a:lnTo>
                  <a:lnTo>
                    <a:pt x="12778" y="4107465"/>
                  </a:lnTo>
                  <a:lnTo>
                    <a:pt x="5734" y="4060776"/>
                  </a:lnTo>
                  <a:lnTo>
                    <a:pt x="1447" y="4013240"/>
                  </a:lnTo>
                  <a:lnTo>
                    <a:pt x="0" y="3964940"/>
                  </a:lnTo>
                  <a:lnTo>
                    <a:pt x="0" y="792988"/>
                  </a:lnTo>
                  <a:close/>
                </a:path>
              </a:pathLst>
            </a:custGeom>
            <a:ln w="24383">
              <a:solidFill>
                <a:srgbClr val="082E48"/>
              </a:solidFill>
            </a:ln>
          </p:spPr>
          <p:txBody>
            <a:bodyPr wrap="square" lIns="0" tIns="0" rIns="0" bIns="0" rtlCol="0"/>
            <a:lstStyle/>
            <a:p>
              <a:endParaRPr/>
            </a:p>
          </p:txBody>
        </p:sp>
      </p:grpSp>
      <p:sp>
        <p:nvSpPr>
          <p:cNvPr id="16" name="object 16"/>
          <p:cNvSpPr txBox="1"/>
          <p:nvPr/>
        </p:nvSpPr>
        <p:spPr>
          <a:xfrm>
            <a:off x="3150870" y="1501050"/>
            <a:ext cx="4305935" cy="4507230"/>
          </a:xfrm>
          <a:prstGeom prst="rect">
            <a:avLst/>
          </a:prstGeom>
        </p:spPr>
        <p:txBody>
          <a:bodyPr vert="horz" wrap="square" lIns="0" tIns="164465" rIns="0" bIns="0" rtlCol="0">
            <a:spAutoFit/>
          </a:bodyPr>
          <a:lstStyle/>
          <a:p>
            <a:pPr marL="12700" algn="just">
              <a:lnSpc>
                <a:spcPct val="100000"/>
              </a:lnSpc>
              <a:spcBef>
                <a:spcPts val="1295"/>
              </a:spcBef>
            </a:pPr>
            <a:r>
              <a:rPr sz="2200" b="1" dirty="0">
                <a:latin typeface="Times New Roman"/>
                <a:cs typeface="Times New Roman"/>
              </a:rPr>
              <a:t>Mục</a:t>
            </a:r>
            <a:r>
              <a:rPr sz="2200" b="1" spc="-30" dirty="0">
                <a:latin typeface="Times New Roman"/>
                <a:cs typeface="Times New Roman"/>
              </a:rPr>
              <a:t> </a:t>
            </a:r>
            <a:r>
              <a:rPr sz="2200" b="1" spc="-20" dirty="0">
                <a:latin typeface="Times New Roman"/>
                <a:cs typeface="Times New Roman"/>
              </a:rPr>
              <a:t>tiêu</a:t>
            </a:r>
            <a:endParaRPr sz="2200" dirty="0">
              <a:latin typeface="Times New Roman"/>
              <a:cs typeface="Times New Roman"/>
            </a:endParaRPr>
          </a:p>
          <a:p>
            <a:pPr marL="12700" marR="5080" indent="215900" algn="just">
              <a:lnSpc>
                <a:spcPct val="125099"/>
              </a:lnSpc>
              <a:spcBef>
                <a:spcPts val="535"/>
              </a:spcBef>
              <a:buChar char="-"/>
              <a:tabLst>
                <a:tab pos="228600" algn="l"/>
              </a:tabLst>
            </a:pPr>
            <a:r>
              <a:rPr sz="2200" dirty="0">
                <a:latin typeface="Times New Roman"/>
                <a:cs typeface="Times New Roman"/>
              </a:rPr>
              <a:t>Bảo</a:t>
            </a:r>
            <a:r>
              <a:rPr sz="2200" spc="425" dirty="0">
                <a:latin typeface="Times New Roman"/>
                <a:cs typeface="Times New Roman"/>
              </a:rPr>
              <a:t> </a:t>
            </a:r>
            <a:r>
              <a:rPr sz="2200" dirty="0">
                <a:latin typeface="Times New Roman"/>
                <a:cs typeface="Times New Roman"/>
              </a:rPr>
              <a:t>đảm</a:t>
            </a:r>
            <a:r>
              <a:rPr sz="2200" spc="390" dirty="0">
                <a:latin typeface="Times New Roman"/>
                <a:cs typeface="Times New Roman"/>
              </a:rPr>
              <a:t> </a:t>
            </a:r>
            <a:r>
              <a:rPr sz="2200" dirty="0">
                <a:latin typeface="Times New Roman"/>
                <a:cs typeface="Times New Roman"/>
              </a:rPr>
              <a:t>an</a:t>
            </a:r>
            <a:r>
              <a:rPr sz="2200" spc="425" dirty="0">
                <a:latin typeface="Times New Roman"/>
                <a:cs typeface="Times New Roman"/>
              </a:rPr>
              <a:t> </a:t>
            </a:r>
            <a:r>
              <a:rPr sz="2200" dirty="0">
                <a:latin typeface="Times New Roman"/>
                <a:cs typeface="Times New Roman"/>
              </a:rPr>
              <a:t>sinh</a:t>
            </a:r>
            <a:r>
              <a:rPr sz="2200" spc="420" dirty="0">
                <a:latin typeface="Times New Roman"/>
                <a:cs typeface="Times New Roman"/>
              </a:rPr>
              <a:t> </a:t>
            </a:r>
            <a:r>
              <a:rPr sz="2200" dirty="0">
                <a:latin typeface="Times New Roman"/>
                <a:cs typeface="Times New Roman"/>
              </a:rPr>
              <a:t>xã</a:t>
            </a:r>
            <a:r>
              <a:rPr sz="2200" spc="430" dirty="0">
                <a:latin typeface="Times New Roman"/>
                <a:cs typeface="Times New Roman"/>
              </a:rPr>
              <a:t> </a:t>
            </a:r>
            <a:r>
              <a:rPr sz="2200" dirty="0">
                <a:latin typeface="Times New Roman"/>
                <a:cs typeface="Times New Roman"/>
              </a:rPr>
              <a:t>hội</a:t>
            </a:r>
            <a:r>
              <a:rPr sz="2200" spc="434" dirty="0">
                <a:latin typeface="Times New Roman"/>
                <a:cs typeface="Times New Roman"/>
              </a:rPr>
              <a:t> </a:t>
            </a:r>
            <a:r>
              <a:rPr sz="2200" dirty="0">
                <a:latin typeface="Times New Roman"/>
                <a:cs typeface="Times New Roman"/>
              </a:rPr>
              <a:t>theo</a:t>
            </a:r>
            <a:r>
              <a:rPr sz="2200" spc="430" dirty="0">
                <a:latin typeface="Times New Roman"/>
                <a:cs typeface="Times New Roman"/>
              </a:rPr>
              <a:t> </a:t>
            </a:r>
            <a:r>
              <a:rPr sz="2200" spc="-25" dirty="0">
                <a:latin typeface="Times New Roman"/>
                <a:cs typeface="Times New Roman"/>
              </a:rPr>
              <a:t>quy </a:t>
            </a:r>
            <a:r>
              <a:rPr sz="2200" dirty="0">
                <a:latin typeface="Times New Roman"/>
                <a:cs typeface="Times New Roman"/>
              </a:rPr>
              <a:t>định</a:t>
            </a:r>
            <a:r>
              <a:rPr sz="2200" spc="440" dirty="0">
                <a:latin typeface="Times New Roman"/>
                <a:cs typeface="Times New Roman"/>
              </a:rPr>
              <a:t> </a:t>
            </a:r>
            <a:r>
              <a:rPr sz="2200" dirty="0">
                <a:latin typeface="Times New Roman"/>
                <a:cs typeface="Times New Roman"/>
              </a:rPr>
              <a:t>của</a:t>
            </a:r>
            <a:r>
              <a:rPr sz="2200" spc="450" dirty="0">
                <a:latin typeface="Times New Roman"/>
                <a:cs typeface="Times New Roman"/>
              </a:rPr>
              <a:t> </a:t>
            </a:r>
            <a:r>
              <a:rPr sz="2200" dirty="0">
                <a:latin typeface="Times New Roman"/>
                <a:cs typeface="Times New Roman"/>
              </a:rPr>
              <a:t>Hiến</a:t>
            </a:r>
            <a:r>
              <a:rPr sz="2200" spc="470" dirty="0">
                <a:latin typeface="Times New Roman"/>
                <a:cs typeface="Times New Roman"/>
              </a:rPr>
              <a:t> </a:t>
            </a:r>
            <a:r>
              <a:rPr sz="2200" dirty="0">
                <a:latin typeface="Times New Roman"/>
                <a:cs typeface="Times New Roman"/>
              </a:rPr>
              <a:t>pháp</a:t>
            </a:r>
            <a:r>
              <a:rPr sz="2200" spc="465" dirty="0">
                <a:latin typeface="Times New Roman"/>
                <a:cs typeface="Times New Roman"/>
              </a:rPr>
              <a:t> </a:t>
            </a:r>
            <a:r>
              <a:rPr sz="2200" dirty="0">
                <a:latin typeface="Times New Roman"/>
                <a:cs typeface="Times New Roman"/>
              </a:rPr>
              <a:t>và</a:t>
            </a:r>
            <a:r>
              <a:rPr sz="2200" spc="450" dirty="0">
                <a:latin typeface="Times New Roman"/>
                <a:cs typeface="Times New Roman"/>
              </a:rPr>
              <a:t> </a:t>
            </a:r>
            <a:r>
              <a:rPr sz="2200" dirty="0">
                <a:latin typeface="Times New Roman"/>
                <a:cs typeface="Times New Roman"/>
              </a:rPr>
              <a:t>thể</a:t>
            </a:r>
            <a:r>
              <a:rPr sz="2200" spc="470" dirty="0">
                <a:latin typeface="Times New Roman"/>
                <a:cs typeface="Times New Roman"/>
              </a:rPr>
              <a:t> </a:t>
            </a:r>
            <a:r>
              <a:rPr sz="2200" dirty="0">
                <a:latin typeface="Times New Roman"/>
                <a:cs typeface="Times New Roman"/>
              </a:rPr>
              <a:t>chế</a:t>
            </a:r>
            <a:r>
              <a:rPr sz="2200" spc="470" dirty="0">
                <a:latin typeface="Times New Roman"/>
                <a:cs typeface="Times New Roman"/>
              </a:rPr>
              <a:t> </a:t>
            </a:r>
            <a:r>
              <a:rPr sz="2200" spc="-25" dirty="0">
                <a:latin typeface="Times New Roman"/>
                <a:cs typeface="Times New Roman"/>
              </a:rPr>
              <a:t>hóa </a:t>
            </a:r>
            <a:r>
              <a:rPr sz="2200" dirty="0">
                <a:latin typeface="Times New Roman"/>
                <a:cs typeface="Times New Roman"/>
              </a:rPr>
              <a:t>Nghị quyết</a:t>
            </a:r>
            <a:r>
              <a:rPr sz="2200" spc="5" dirty="0">
                <a:latin typeface="Times New Roman"/>
                <a:cs typeface="Times New Roman"/>
              </a:rPr>
              <a:t> </a:t>
            </a:r>
            <a:r>
              <a:rPr sz="2200" dirty="0">
                <a:latin typeface="Times New Roman"/>
                <a:cs typeface="Times New Roman"/>
              </a:rPr>
              <a:t>số</a:t>
            </a:r>
            <a:r>
              <a:rPr sz="2200" spc="-35" dirty="0">
                <a:latin typeface="Times New Roman"/>
                <a:cs typeface="Times New Roman"/>
              </a:rPr>
              <a:t> </a:t>
            </a:r>
            <a:r>
              <a:rPr sz="2200" spc="-25" dirty="0">
                <a:latin typeface="Times New Roman"/>
                <a:cs typeface="Times New Roman"/>
              </a:rPr>
              <a:t>28-</a:t>
            </a:r>
            <a:r>
              <a:rPr sz="2200" spc="-10" dirty="0">
                <a:latin typeface="Times New Roman"/>
                <a:cs typeface="Times New Roman"/>
              </a:rPr>
              <a:t>NQ/TW.</a:t>
            </a:r>
            <a:endParaRPr sz="2200" dirty="0">
              <a:latin typeface="Times New Roman"/>
              <a:cs typeface="Times New Roman"/>
            </a:endParaRPr>
          </a:p>
          <a:p>
            <a:pPr marL="12700" marR="7620" indent="170180" algn="just">
              <a:lnSpc>
                <a:spcPct val="125099"/>
              </a:lnSpc>
              <a:spcBef>
                <a:spcPts val="585"/>
              </a:spcBef>
              <a:buChar char="-"/>
              <a:tabLst>
                <a:tab pos="182880" algn="l"/>
              </a:tabLst>
            </a:pPr>
            <a:r>
              <a:rPr sz="2200" dirty="0">
                <a:latin typeface="Times New Roman"/>
                <a:cs typeface="Times New Roman"/>
              </a:rPr>
              <a:t>Sửa</a:t>
            </a:r>
            <a:r>
              <a:rPr sz="2200" spc="50" dirty="0">
                <a:latin typeface="Times New Roman"/>
                <a:cs typeface="Times New Roman"/>
              </a:rPr>
              <a:t> </a:t>
            </a:r>
            <a:r>
              <a:rPr sz="2200" dirty="0">
                <a:latin typeface="Times New Roman"/>
                <a:cs typeface="Times New Roman"/>
              </a:rPr>
              <a:t>đổi</a:t>
            </a:r>
            <a:r>
              <a:rPr sz="2200" spc="60" dirty="0">
                <a:latin typeface="Times New Roman"/>
                <a:cs typeface="Times New Roman"/>
              </a:rPr>
              <a:t> </a:t>
            </a:r>
            <a:r>
              <a:rPr sz="2200" dirty="0">
                <a:latin typeface="Times New Roman"/>
                <a:cs typeface="Times New Roman"/>
              </a:rPr>
              <a:t>căn</a:t>
            </a:r>
            <a:r>
              <a:rPr sz="2200" spc="55" dirty="0">
                <a:latin typeface="Times New Roman"/>
                <a:cs typeface="Times New Roman"/>
              </a:rPr>
              <a:t> </a:t>
            </a:r>
            <a:r>
              <a:rPr sz="2200" dirty="0">
                <a:latin typeface="Times New Roman"/>
                <a:cs typeface="Times New Roman"/>
              </a:rPr>
              <a:t>bản</a:t>
            </a:r>
            <a:r>
              <a:rPr sz="2200" spc="50" dirty="0">
                <a:latin typeface="Times New Roman"/>
                <a:cs typeface="Times New Roman"/>
              </a:rPr>
              <a:t> </a:t>
            </a:r>
            <a:r>
              <a:rPr sz="2200" dirty="0">
                <a:latin typeface="Times New Roman"/>
                <a:cs typeface="Times New Roman"/>
              </a:rPr>
              <a:t>các</a:t>
            </a:r>
            <a:r>
              <a:rPr sz="2200" spc="55" dirty="0">
                <a:latin typeface="Times New Roman"/>
                <a:cs typeface="Times New Roman"/>
              </a:rPr>
              <a:t> </a:t>
            </a:r>
            <a:r>
              <a:rPr sz="2200" dirty="0">
                <a:latin typeface="Times New Roman"/>
                <a:cs typeface="Times New Roman"/>
              </a:rPr>
              <a:t>vướng</a:t>
            </a:r>
            <a:r>
              <a:rPr sz="2200" spc="55" dirty="0">
                <a:latin typeface="Times New Roman"/>
                <a:cs typeface="Times New Roman"/>
              </a:rPr>
              <a:t> </a:t>
            </a:r>
            <a:r>
              <a:rPr sz="2200" dirty="0">
                <a:latin typeface="Times New Roman"/>
                <a:cs typeface="Times New Roman"/>
              </a:rPr>
              <a:t>mắc,</a:t>
            </a:r>
            <a:r>
              <a:rPr sz="2200" spc="55" dirty="0">
                <a:latin typeface="Times New Roman"/>
                <a:cs typeface="Times New Roman"/>
              </a:rPr>
              <a:t> </a:t>
            </a:r>
            <a:r>
              <a:rPr sz="2200" spc="-25" dirty="0">
                <a:latin typeface="Times New Roman"/>
                <a:cs typeface="Times New Roman"/>
              </a:rPr>
              <a:t>bất </a:t>
            </a:r>
            <a:r>
              <a:rPr sz="2200" dirty="0">
                <a:latin typeface="Times New Roman"/>
                <a:cs typeface="Times New Roman"/>
              </a:rPr>
              <a:t>cập</a:t>
            </a:r>
            <a:r>
              <a:rPr sz="2200" spc="10" dirty="0">
                <a:latin typeface="Times New Roman"/>
                <a:cs typeface="Times New Roman"/>
              </a:rPr>
              <a:t> </a:t>
            </a:r>
            <a:r>
              <a:rPr sz="2200" dirty="0">
                <a:latin typeface="Times New Roman"/>
                <a:cs typeface="Times New Roman"/>
              </a:rPr>
              <a:t>từ</a:t>
            </a:r>
            <a:r>
              <a:rPr sz="2200" spc="10" dirty="0">
                <a:latin typeface="Times New Roman"/>
                <a:cs typeface="Times New Roman"/>
              </a:rPr>
              <a:t> </a:t>
            </a:r>
            <a:r>
              <a:rPr sz="2200" dirty="0">
                <a:latin typeface="Times New Roman"/>
                <a:cs typeface="Times New Roman"/>
              </a:rPr>
              <a:t>thực</a:t>
            </a:r>
            <a:r>
              <a:rPr sz="2200" spc="20" dirty="0">
                <a:latin typeface="Times New Roman"/>
                <a:cs typeface="Times New Roman"/>
              </a:rPr>
              <a:t> </a:t>
            </a:r>
            <a:r>
              <a:rPr sz="2200" dirty="0">
                <a:latin typeface="Times New Roman"/>
                <a:cs typeface="Times New Roman"/>
              </a:rPr>
              <a:t>tiễn,</a:t>
            </a:r>
            <a:r>
              <a:rPr sz="2200" spc="10" dirty="0">
                <a:latin typeface="Times New Roman"/>
                <a:cs typeface="Times New Roman"/>
              </a:rPr>
              <a:t> </a:t>
            </a:r>
            <a:r>
              <a:rPr sz="2200" dirty="0">
                <a:latin typeface="Times New Roman"/>
                <a:cs typeface="Times New Roman"/>
              </a:rPr>
              <a:t>đảm</a:t>
            </a:r>
            <a:r>
              <a:rPr sz="2200" spc="-20" dirty="0">
                <a:latin typeface="Times New Roman"/>
                <a:cs typeface="Times New Roman"/>
              </a:rPr>
              <a:t> </a:t>
            </a:r>
            <a:r>
              <a:rPr sz="2200" dirty="0">
                <a:latin typeface="Times New Roman"/>
                <a:cs typeface="Times New Roman"/>
              </a:rPr>
              <a:t>bảo</a:t>
            </a:r>
            <a:r>
              <a:rPr sz="2200" spc="20" dirty="0">
                <a:latin typeface="Times New Roman"/>
                <a:cs typeface="Times New Roman"/>
              </a:rPr>
              <a:t> </a:t>
            </a:r>
            <a:r>
              <a:rPr sz="2200" dirty="0">
                <a:latin typeface="Times New Roman"/>
                <a:cs typeface="Times New Roman"/>
              </a:rPr>
              <a:t>tính</a:t>
            </a:r>
            <a:r>
              <a:rPr sz="2200" spc="10" dirty="0">
                <a:latin typeface="Times New Roman"/>
                <a:cs typeface="Times New Roman"/>
              </a:rPr>
              <a:t> </a:t>
            </a:r>
            <a:r>
              <a:rPr sz="2200" dirty="0">
                <a:latin typeface="Times New Roman"/>
                <a:cs typeface="Times New Roman"/>
              </a:rPr>
              <a:t>khả</a:t>
            </a:r>
            <a:r>
              <a:rPr sz="2200" spc="15" dirty="0">
                <a:latin typeface="Times New Roman"/>
                <a:cs typeface="Times New Roman"/>
              </a:rPr>
              <a:t> </a:t>
            </a:r>
            <a:r>
              <a:rPr sz="2200" spc="-20" dirty="0">
                <a:latin typeface="Times New Roman"/>
                <a:cs typeface="Times New Roman"/>
              </a:rPr>
              <a:t>thi, </a:t>
            </a:r>
            <a:r>
              <a:rPr sz="2200" dirty="0">
                <a:latin typeface="Times New Roman"/>
                <a:cs typeface="Times New Roman"/>
              </a:rPr>
              <a:t>phù</a:t>
            </a:r>
            <a:r>
              <a:rPr sz="2200" spc="-40" dirty="0">
                <a:latin typeface="Times New Roman"/>
                <a:cs typeface="Times New Roman"/>
              </a:rPr>
              <a:t> </a:t>
            </a:r>
            <a:r>
              <a:rPr sz="2200" dirty="0">
                <a:latin typeface="Times New Roman"/>
                <a:cs typeface="Times New Roman"/>
              </a:rPr>
              <a:t>hợp</a:t>
            </a:r>
            <a:r>
              <a:rPr sz="2200" spc="-25" dirty="0">
                <a:latin typeface="Times New Roman"/>
                <a:cs typeface="Times New Roman"/>
              </a:rPr>
              <a:t> </a:t>
            </a:r>
            <a:r>
              <a:rPr sz="2200" dirty="0">
                <a:latin typeface="Times New Roman"/>
                <a:cs typeface="Times New Roman"/>
              </a:rPr>
              <a:t>tiêu</a:t>
            </a:r>
            <a:r>
              <a:rPr sz="2200" spc="-15" dirty="0">
                <a:latin typeface="Times New Roman"/>
                <a:cs typeface="Times New Roman"/>
              </a:rPr>
              <a:t> </a:t>
            </a:r>
            <a:r>
              <a:rPr sz="2200" dirty="0">
                <a:latin typeface="Times New Roman"/>
                <a:cs typeface="Times New Roman"/>
              </a:rPr>
              <a:t>chuẩn</a:t>
            </a:r>
            <a:r>
              <a:rPr sz="2200" spc="-30" dirty="0">
                <a:latin typeface="Times New Roman"/>
                <a:cs typeface="Times New Roman"/>
              </a:rPr>
              <a:t> </a:t>
            </a:r>
            <a:r>
              <a:rPr sz="2200" dirty="0">
                <a:latin typeface="Times New Roman"/>
                <a:cs typeface="Times New Roman"/>
              </a:rPr>
              <a:t>quốc</a:t>
            </a:r>
            <a:r>
              <a:rPr sz="2200" spc="-20" dirty="0">
                <a:latin typeface="Times New Roman"/>
                <a:cs typeface="Times New Roman"/>
              </a:rPr>
              <a:t> </a:t>
            </a:r>
            <a:r>
              <a:rPr sz="2200" spc="-25" dirty="0">
                <a:latin typeface="Times New Roman"/>
                <a:cs typeface="Times New Roman"/>
              </a:rPr>
              <a:t>tế.</a:t>
            </a:r>
            <a:endParaRPr sz="2200" dirty="0">
              <a:latin typeface="Times New Roman"/>
              <a:cs typeface="Times New Roman"/>
            </a:endParaRPr>
          </a:p>
          <a:p>
            <a:pPr marL="12700" marR="5080" indent="161290" algn="just">
              <a:lnSpc>
                <a:spcPct val="125000"/>
              </a:lnSpc>
              <a:spcBef>
                <a:spcPts val="615"/>
              </a:spcBef>
              <a:buChar char="-"/>
              <a:tabLst>
                <a:tab pos="173990" algn="l"/>
              </a:tabLst>
            </a:pPr>
            <a:r>
              <a:rPr sz="2200" dirty="0">
                <a:latin typeface="Times New Roman"/>
                <a:cs typeface="Times New Roman"/>
              </a:rPr>
              <a:t>Mở</a:t>
            </a:r>
            <a:r>
              <a:rPr sz="2200" spc="15" dirty="0">
                <a:latin typeface="Times New Roman"/>
                <a:cs typeface="Times New Roman"/>
              </a:rPr>
              <a:t> </a:t>
            </a:r>
            <a:r>
              <a:rPr sz="2200" dirty="0">
                <a:latin typeface="Times New Roman"/>
                <a:cs typeface="Times New Roman"/>
              </a:rPr>
              <a:t>rộng,</a:t>
            </a:r>
            <a:r>
              <a:rPr sz="2200" spc="15" dirty="0">
                <a:latin typeface="Times New Roman"/>
                <a:cs typeface="Times New Roman"/>
              </a:rPr>
              <a:t> </a:t>
            </a:r>
            <a:r>
              <a:rPr sz="2200" dirty="0">
                <a:latin typeface="Times New Roman"/>
                <a:cs typeface="Times New Roman"/>
              </a:rPr>
              <a:t>gia</a:t>
            </a:r>
            <a:r>
              <a:rPr sz="2200" spc="-5" dirty="0">
                <a:latin typeface="Times New Roman"/>
                <a:cs typeface="Times New Roman"/>
              </a:rPr>
              <a:t> </a:t>
            </a:r>
            <a:r>
              <a:rPr sz="2200" dirty="0">
                <a:latin typeface="Times New Roman"/>
                <a:cs typeface="Times New Roman"/>
              </a:rPr>
              <a:t>tăng</a:t>
            </a:r>
            <a:r>
              <a:rPr sz="2200" spc="-5" dirty="0">
                <a:latin typeface="Times New Roman"/>
                <a:cs typeface="Times New Roman"/>
              </a:rPr>
              <a:t> </a:t>
            </a:r>
            <a:r>
              <a:rPr sz="2200" dirty="0">
                <a:latin typeface="Times New Roman"/>
                <a:cs typeface="Times New Roman"/>
              </a:rPr>
              <a:t>quyền,</a:t>
            </a:r>
            <a:r>
              <a:rPr sz="2200" spc="-35" dirty="0">
                <a:latin typeface="Times New Roman"/>
                <a:cs typeface="Times New Roman"/>
              </a:rPr>
              <a:t> </a:t>
            </a:r>
            <a:r>
              <a:rPr sz="2200" dirty="0">
                <a:latin typeface="Times New Roman"/>
                <a:cs typeface="Times New Roman"/>
              </a:rPr>
              <a:t>lợi</a:t>
            </a:r>
            <a:r>
              <a:rPr sz="2200" spc="20" dirty="0">
                <a:latin typeface="Times New Roman"/>
                <a:cs typeface="Times New Roman"/>
              </a:rPr>
              <a:t> </a:t>
            </a:r>
            <a:r>
              <a:rPr sz="2200" dirty="0">
                <a:latin typeface="Times New Roman"/>
                <a:cs typeface="Times New Roman"/>
              </a:rPr>
              <a:t>ích,</a:t>
            </a:r>
            <a:r>
              <a:rPr sz="2200" spc="-10" dirty="0">
                <a:latin typeface="Times New Roman"/>
                <a:cs typeface="Times New Roman"/>
              </a:rPr>
              <a:t> </a:t>
            </a:r>
            <a:r>
              <a:rPr sz="2200" spc="-25" dirty="0">
                <a:latin typeface="Times New Roman"/>
                <a:cs typeface="Times New Roman"/>
              </a:rPr>
              <a:t>tạo </a:t>
            </a:r>
            <a:r>
              <a:rPr sz="2200" dirty="0">
                <a:latin typeface="Times New Roman"/>
                <a:cs typeface="Times New Roman"/>
              </a:rPr>
              <a:t>sự</a:t>
            </a:r>
            <a:r>
              <a:rPr sz="2200" spc="90" dirty="0">
                <a:latin typeface="Times New Roman"/>
                <a:cs typeface="Times New Roman"/>
              </a:rPr>
              <a:t> </a:t>
            </a:r>
            <a:r>
              <a:rPr sz="2200" dirty="0">
                <a:latin typeface="Times New Roman"/>
                <a:cs typeface="Times New Roman"/>
              </a:rPr>
              <a:t>hấp</a:t>
            </a:r>
            <a:r>
              <a:rPr sz="2200" spc="90" dirty="0">
                <a:latin typeface="Times New Roman"/>
                <a:cs typeface="Times New Roman"/>
              </a:rPr>
              <a:t> </a:t>
            </a:r>
            <a:r>
              <a:rPr sz="2200" dirty="0">
                <a:latin typeface="Times New Roman"/>
                <a:cs typeface="Times New Roman"/>
              </a:rPr>
              <a:t>dẫn</a:t>
            </a:r>
            <a:r>
              <a:rPr sz="2200" spc="114" dirty="0">
                <a:latin typeface="Times New Roman"/>
                <a:cs typeface="Times New Roman"/>
              </a:rPr>
              <a:t> </a:t>
            </a:r>
            <a:r>
              <a:rPr sz="2200" dirty="0">
                <a:latin typeface="Times New Roman"/>
                <a:cs typeface="Times New Roman"/>
              </a:rPr>
              <a:t>để</a:t>
            </a:r>
            <a:r>
              <a:rPr sz="2200" spc="90" dirty="0">
                <a:latin typeface="Times New Roman"/>
                <a:cs typeface="Times New Roman"/>
              </a:rPr>
              <a:t> </a:t>
            </a:r>
            <a:r>
              <a:rPr sz="2200" dirty="0">
                <a:latin typeface="Times New Roman"/>
                <a:cs typeface="Times New Roman"/>
              </a:rPr>
              <a:t>thu</a:t>
            </a:r>
            <a:r>
              <a:rPr sz="2200" spc="110" dirty="0">
                <a:latin typeface="Times New Roman"/>
                <a:cs typeface="Times New Roman"/>
              </a:rPr>
              <a:t> </a:t>
            </a:r>
            <a:r>
              <a:rPr sz="2200" dirty="0">
                <a:latin typeface="Times New Roman"/>
                <a:cs typeface="Times New Roman"/>
              </a:rPr>
              <a:t>hút</a:t>
            </a:r>
            <a:r>
              <a:rPr sz="2200" spc="120" dirty="0">
                <a:latin typeface="Times New Roman"/>
                <a:cs typeface="Times New Roman"/>
              </a:rPr>
              <a:t> </a:t>
            </a:r>
            <a:r>
              <a:rPr sz="2200" dirty="0">
                <a:latin typeface="Times New Roman"/>
                <a:cs typeface="Times New Roman"/>
              </a:rPr>
              <a:t>người</a:t>
            </a:r>
            <a:r>
              <a:rPr sz="2200" spc="100" dirty="0">
                <a:latin typeface="Times New Roman"/>
                <a:cs typeface="Times New Roman"/>
              </a:rPr>
              <a:t> </a:t>
            </a:r>
            <a:r>
              <a:rPr sz="2200" dirty="0">
                <a:latin typeface="Times New Roman"/>
                <a:cs typeface="Times New Roman"/>
              </a:rPr>
              <a:t>lao</a:t>
            </a:r>
            <a:r>
              <a:rPr sz="2200" spc="95" dirty="0">
                <a:latin typeface="Times New Roman"/>
                <a:cs typeface="Times New Roman"/>
              </a:rPr>
              <a:t> </a:t>
            </a:r>
            <a:r>
              <a:rPr sz="2200" spc="-20" dirty="0">
                <a:latin typeface="Times New Roman"/>
                <a:cs typeface="Times New Roman"/>
              </a:rPr>
              <a:t>động </a:t>
            </a:r>
            <a:r>
              <a:rPr sz="2200" dirty="0">
                <a:latin typeface="Times New Roman"/>
                <a:cs typeface="Times New Roman"/>
              </a:rPr>
              <a:t>tham</a:t>
            </a:r>
            <a:r>
              <a:rPr sz="2200" spc="-50" dirty="0">
                <a:latin typeface="Times New Roman"/>
                <a:cs typeface="Times New Roman"/>
              </a:rPr>
              <a:t> </a:t>
            </a:r>
            <a:r>
              <a:rPr sz="2200" dirty="0">
                <a:latin typeface="Times New Roman"/>
                <a:cs typeface="Times New Roman"/>
              </a:rPr>
              <a:t>gia</a:t>
            </a:r>
            <a:r>
              <a:rPr sz="2200" spc="-5" dirty="0">
                <a:latin typeface="Times New Roman"/>
                <a:cs typeface="Times New Roman"/>
              </a:rPr>
              <a:t> </a:t>
            </a:r>
            <a:r>
              <a:rPr sz="2200" dirty="0">
                <a:latin typeface="Times New Roman"/>
                <a:cs typeface="Times New Roman"/>
              </a:rPr>
              <a:t>BHXH;</a:t>
            </a:r>
            <a:r>
              <a:rPr sz="2200" spc="-25" dirty="0">
                <a:latin typeface="Times New Roman"/>
                <a:cs typeface="Times New Roman"/>
              </a:rPr>
              <a:t> </a:t>
            </a:r>
            <a:r>
              <a:rPr sz="2200" dirty="0">
                <a:latin typeface="Times New Roman"/>
                <a:cs typeface="Times New Roman"/>
              </a:rPr>
              <a:t>thụ</a:t>
            </a:r>
            <a:r>
              <a:rPr sz="2200" spc="-35" dirty="0">
                <a:latin typeface="Times New Roman"/>
                <a:cs typeface="Times New Roman"/>
              </a:rPr>
              <a:t> </a:t>
            </a:r>
            <a:r>
              <a:rPr sz="2200" spc="-10" dirty="0">
                <a:latin typeface="Times New Roman"/>
                <a:cs typeface="Times New Roman"/>
              </a:rPr>
              <a:t>hưởng.</a:t>
            </a:r>
            <a:endParaRPr sz="2200" dirty="0">
              <a:latin typeface="Times New Roman"/>
              <a:cs typeface="Times New Roman"/>
            </a:endParaRPr>
          </a:p>
        </p:txBody>
      </p:sp>
      <p:sp>
        <p:nvSpPr>
          <p:cNvPr id="17" name="object 17"/>
          <p:cNvSpPr/>
          <p:nvPr/>
        </p:nvSpPr>
        <p:spPr>
          <a:xfrm>
            <a:off x="7909559" y="1423416"/>
            <a:ext cx="4733925" cy="5066030"/>
          </a:xfrm>
          <a:custGeom>
            <a:avLst/>
            <a:gdLst/>
            <a:ahLst/>
            <a:cxnLst/>
            <a:rect l="l" t="t" r="r" b="b"/>
            <a:pathLst>
              <a:path w="4733925" h="5066030">
                <a:moveTo>
                  <a:pt x="0" y="788924"/>
                </a:moveTo>
                <a:lnTo>
                  <a:pt x="1439" y="740862"/>
                </a:lnTo>
                <a:lnTo>
                  <a:pt x="5703" y="693562"/>
                </a:lnTo>
                <a:lnTo>
                  <a:pt x="12709" y="647106"/>
                </a:lnTo>
                <a:lnTo>
                  <a:pt x="22375" y="601578"/>
                </a:lnTo>
                <a:lnTo>
                  <a:pt x="34617" y="557059"/>
                </a:lnTo>
                <a:lnTo>
                  <a:pt x="49354" y="513632"/>
                </a:lnTo>
                <a:lnTo>
                  <a:pt x="66502" y="471379"/>
                </a:lnTo>
                <a:lnTo>
                  <a:pt x="85980" y="430383"/>
                </a:lnTo>
                <a:lnTo>
                  <a:pt x="107705" y="390727"/>
                </a:lnTo>
                <a:lnTo>
                  <a:pt x="131594" y="352492"/>
                </a:lnTo>
                <a:lnTo>
                  <a:pt x="157565" y="315762"/>
                </a:lnTo>
                <a:lnTo>
                  <a:pt x="185536" y="280619"/>
                </a:lnTo>
                <a:lnTo>
                  <a:pt x="215423" y="247145"/>
                </a:lnTo>
                <a:lnTo>
                  <a:pt x="247145" y="215423"/>
                </a:lnTo>
                <a:lnTo>
                  <a:pt x="280619" y="185536"/>
                </a:lnTo>
                <a:lnTo>
                  <a:pt x="315762" y="157565"/>
                </a:lnTo>
                <a:lnTo>
                  <a:pt x="352492" y="131594"/>
                </a:lnTo>
                <a:lnTo>
                  <a:pt x="390727" y="107705"/>
                </a:lnTo>
                <a:lnTo>
                  <a:pt x="430383" y="85980"/>
                </a:lnTo>
                <a:lnTo>
                  <a:pt x="471379" y="66502"/>
                </a:lnTo>
                <a:lnTo>
                  <a:pt x="513632" y="49354"/>
                </a:lnTo>
                <a:lnTo>
                  <a:pt x="557059" y="34617"/>
                </a:lnTo>
                <a:lnTo>
                  <a:pt x="601578" y="22375"/>
                </a:lnTo>
                <a:lnTo>
                  <a:pt x="647106" y="12709"/>
                </a:lnTo>
                <a:lnTo>
                  <a:pt x="693562" y="5703"/>
                </a:lnTo>
                <a:lnTo>
                  <a:pt x="740862" y="1439"/>
                </a:lnTo>
                <a:lnTo>
                  <a:pt x="788924" y="0"/>
                </a:lnTo>
                <a:lnTo>
                  <a:pt x="3944620" y="0"/>
                </a:lnTo>
                <a:lnTo>
                  <a:pt x="3992681" y="1439"/>
                </a:lnTo>
                <a:lnTo>
                  <a:pt x="4039981" y="5703"/>
                </a:lnTo>
                <a:lnTo>
                  <a:pt x="4086437" y="12709"/>
                </a:lnTo>
                <a:lnTo>
                  <a:pt x="4131965" y="22375"/>
                </a:lnTo>
                <a:lnTo>
                  <a:pt x="4176484" y="34617"/>
                </a:lnTo>
                <a:lnTo>
                  <a:pt x="4219911" y="49354"/>
                </a:lnTo>
                <a:lnTo>
                  <a:pt x="4262164" y="66502"/>
                </a:lnTo>
                <a:lnTo>
                  <a:pt x="4303160" y="85980"/>
                </a:lnTo>
                <a:lnTo>
                  <a:pt x="4342816" y="107705"/>
                </a:lnTo>
                <a:lnTo>
                  <a:pt x="4381051" y="131594"/>
                </a:lnTo>
                <a:lnTo>
                  <a:pt x="4417781" y="157565"/>
                </a:lnTo>
                <a:lnTo>
                  <a:pt x="4452924" y="185536"/>
                </a:lnTo>
                <a:lnTo>
                  <a:pt x="4486398" y="215423"/>
                </a:lnTo>
                <a:lnTo>
                  <a:pt x="4518120" y="247145"/>
                </a:lnTo>
                <a:lnTo>
                  <a:pt x="4548007" y="280619"/>
                </a:lnTo>
                <a:lnTo>
                  <a:pt x="4575978" y="315762"/>
                </a:lnTo>
                <a:lnTo>
                  <a:pt x="4601949" y="352492"/>
                </a:lnTo>
                <a:lnTo>
                  <a:pt x="4625838" y="390727"/>
                </a:lnTo>
                <a:lnTo>
                  <a:pt x="4647563" y="430383"/>
                </a:lnTo>
                <a:lnTo>
                  <a:pt x="4667041" y="471379"/>
                </a:lnTo>
                <a:lnTo>
                  <a:pt x="4684189" y="513632"/>
                </a:lnTo>
                <a:lnTo>
                  <a:pt x="4698926" y="557059"/>
                </a:lnTo>
                <a:lnTo>
                  <a:pt x="4711168" y="601578"/>
                </a:lnTo>
                <a:lnTo>
                  <a:pt x="4720834" y="647106"/>
                </a:lnTo>
                <a:lnTo>
                  <a:pt x="4727840" y="693562"/>
                </a:lnTo>
                <a:lnTo>
                  <a:pt x="4732104" y="740862"/>
                </a:lnTo>
                <a:lnTo>
                  <a:pt x="4733544" y="788924"/>
                </a:lnTo>
                <a:lnTo>
                  <a:pt x="4733544" y="4276852"/>
                </a:lnTo>
                <a:lnTo>
                  <a:pt x="4732104" y="4324909"/>
                </a:lnTo>
                <a:lnTo>
                  <a:pt x="4727840" y="4372206"/>
                </a:lnTo>
                <a:lnTo>
                  <a:pt x="4720834" y="4418658"/>
                </a:lnTo>
                <a:lnTo>
                  <a:pt x="4711168" y="4464185"/>
                </a:lnTo>
                <a:lnTo>
                  <a:pt x="4698926" y="4508702"/>
                </a:lnTo>
                <a:lnTo>
                  <a:pt x="4684189" y="4552128"/>
                </a:lnTo>
                <a:lnTo>
                  <a:pt x="4667041" y="4594380"/>
                </a:lnTo>
                <a:lnTo>
                  <a:pt x="4647563" y="4635375"/>
                </a:lnTo>
                <a:lnTo>
                  <a:pt x="4625838" y="4675031"/>
                </a:lnTo>
                <a:lnTo>
                  <a:pt x="4601949" y="4713266"/>
                </a:lnTo>
                <a:lnTo>
                  <a:pt x="4575978" y="4749996"/>
                </a:lnTo>
                <a:lnTo>
                  <a:pt x="4548007" y="4785140"/>
                </a:lnTo>
                <a:lnTo>
                  <a:pt x="4518120" y="4818615"/>
                </a:lnTo>
                <a:lnTo>
                  <a:pt x="4486398" y="4850338"/>
                </a:lnTo>
                <a:lnTo>
                  <a:pt x="4452924" y="4880227"/>
                </a:lnTo>
                <a:lnTo>
                  <a:pt x="4417781" y="4908198"/>
                </a:lnTo>
                <a:lnTo>
                  <a:pt x="4381051" y="4934171"/>
                </a:lnTo>
                <a:lnTo>
                  <a:pt x="4342816" y="4958062"/>
                </a:lnTo>
                <a:lnTo>
                  <a:pt x="4303160" y="4979788"/>
                </a:lnTo>
                <a:lnTo>
                  <a:pt x="4262164" y="4999267"/>
                </a:lnTo>
                <a:lnTo>
                  <a:pt x="4219911" y="5016417"/>
                </a:lnTo>
                <a:lnTo>
                  <a:pt x="4176484" y="5031155"/>
                </a:lnTo>
                <a:lnTo>
                  <a:pt x="4131965" y="5043398"/>
                </a:lnTo>
                <a:lnTo>
                  <a:pt x="4086437" y="5053064"/>
                </a:lnTo>
                <a:lnTo>
                  <a:pt x="4039981" y="5060071"/>
                </a:lnTo>
                <a:lnTo>
                  <a:pt x="3992681" y="5064336"/>
                </a:lnTo>
                <a:lnTo>
                  <a:pt x="3944620" y="5065776"/>
                </a:lnTo>
                <a:lnTo>
                  <a:pt x="788924" y="5065776"/>
                </a:lnTo>
                <a:lnTo>
                  <a:pt x="740862" y="5064336"/>
                </a:lnTo>
                <a:lnTo>
                  <a:pt x="693562" y="5060071"/>
                </a:lnTo>
                <a:lnTo>
                  <a:pt x="647106" y="5053064"/>
                </a:lnTo>
                <a:lnTo>
                  <a:pt x="601578" y="5043398"/>
                </a:lnTo>
                <a:lnTo>
                  <a:pt x="557059" y="5031155"/>
                </a:lnTo>
                <a:lnTo>
                  <a:pt x="513632" y="5016417"/>
                </a:lnTo>
                <a:lnTo>
                  <a:pt x="471379" y="4999267"/>
                </a:lnTo>
                <a:lnTo>
                  <a:pt x="430383" y="4979788"/>
                </a:lnTo>
                <a:lnTo>
                  <a:pt x="390727" y="4958062"/>
                </a:lnTo>
                <a:lnTo>
                  <a:pt x="352492" y="4934171"/>
                </a:lnTo>
                <a:lnTo>
                  <a:pt x="315762" y="4908198"/>
                </a:lnTo>
                <a:lnTo>
                  <a:pt x="280619" y="4880227"/>
                </a:lnTo>
                <a:lnTo>
                  <a:pt x="247145" y="4850338"/>
                </a:lnTo>
                <a:lnTo>
                  <a:pt x="215423" y="4818615"/>
                </a:lnTo>
                <a:lnTo>
                  <a:pt x="185536" y="4785140"/>
                </a:lnTo>
                <a:lnTo>
                  <a:pt x="157565" y="4749996"/>
                </a:lnTo>
                <a:lnTo>
                  <a:pt x="131594" y="4713266"/>
                </a:lnTo>
                <a:lnTo>
                  <a:pt x="107705" y="4675031"/>
                </a:lnTo>
                <a:lnTo>
                  <a:pt x="85980" y="4635375"/>
                </a:lnTo>
                <a:lnTo>
                  <a:pt x="66502" y="4594380"/>
                </a:lnTo>
                <a:lnTo>
                  <a:pt x="49354" y="4552128"/>
                </a:lnTo>
                <a:lnTo>
                  <a:pt x="34617" y="4508702"/>
                </a:lnTo>
                <a:lnTo>
                  <a:pt x="22375" y="4464185"/>
                </a:lnTo>
                <a:lnTo>
                  <a:pt x="12709" y="4418658"/>
                </a:lnTo>
                <a:lnTo>
                  <a:pt x="5703" y="4372206"/>
                </a:lnTo>
                <a:lnTo>
                  <a:pt x="1439" y="4324909"/>
                </a:lnTo>
                <a:lnTo>
                  <a:pt x="0" y="4276852"/>
                </a:lnTo>
                <a:lnTo>
                  <a:pt x="0" y="788924"/>
                </a:lnTo>
                <a:close/>
              </a:path>
            </a:pathLst>
          </a:custGeom>
          <a:ln w="24384">
            <a:solidFill>
              <a:srgbClr val="082E48"/>
            </a:solidFill>
          </a:ln>
        </p:spPr>
        <p:txBody>
          <a:bodyPr wrap="square" lIns="0" tIns="0" rIns="0" bIns="0" rtlCol="0"/>
          <a:lstStyle/>
          <a:p>
            <a:endParaRPr/>
          </a:p>
        </p:txBody>
      </p:sp>
      <p:sp>
        <p:nvSpPr>
          <p:cNvPr id="18" name="object 18"/>
          <p:cNvSpPr txBox="1">
            <a:spLocks noGrp="1"/>
          </p:cNvSpPr>
          <p:nvPr>
            <p:ph sz="half" idx="3"/>
          </p:nvPr>
        </p:nvSpPr>
        <p:spPr>
          <a:prstGeom prst="rect">
            <a:avLst/>
          </a:prstGeom>
        </p:spPr>
        <p:txBody>
          <a:bodyPr vert="horz" wrap="square" lIns="0" tIns="165735" rIns="0" bIns="0" rtlCol="0">
            <a:spAutoFit/>
          </a:bodyPr>
          <a:lstStyle/>
          <a:p>
            <a:pPr marL="469900">
              <a:lnSpc>
                <a:spcPct val="100000"/>
              </a:lnSpc>
              <a:spcBef>
                <a:spcPts val="1305"/>
              </a:spcBef>
            </a:pPr>
            <a:r>
              <a:rPr dirty="0"/>
              <a:t>Quan</a:t>
            </a:r>
            <a:r>
              <a:rPr spc="-20" dirty="0"/>
              <a:t> </a:t>
            </a:r>
            <a:r>
              <a:rPr dirty="0"/>
              <a:t>điểm</a:t>
            </a:r>
            <a:r>
              <a:rPr spc="-45" dirty="0"/>
              <a:t> </a:t>
            </a:r>
            <a:r>
              <a:rPr dirty="0"/>
              <a:t>chỉ</a:t>
            </a:r>
            <a:r>
              <a:rPr spc="-45" dirty="0"/>
              <a:t> </a:t>
            </a:r>
            <a:r>
              <a:rPr spc="-25" dirty="0"/>
              <a:t>đạo</a:t>
            </a:r>
          </a:p>
          <a:p>
            <a:pPr marL="158115" indent="-145415" algn="just">
              <a:lnSpc>
                <a:spcPct val="100000"/>
              </a:lnSpc>
              <a:spcBef>
                <a:spcPts val="1200"/>
              </a:spcBef>
              <a:buChar char="-"/>
              <a:tabLst>
                <a:tab pos="158115" algn="l"/>
              </a:tabLst>
            </a:pPr>
            <a:r>
              <a:rPr b="0" dirty="0">
                <a:latin typeface="Times New Roman"/>
                <a:cs typeface="Times New Roman"/>
              </a:rPr>
              <a:t>Bảo</a:t>
            </a:r>
            <a:r>
              <a:rPr b="0" spc="-25" dirty="0">
                <a:latin typeface="Times New Roman"/>
                <a:cs typeface="Times New Roman"/>
              </a:rPr>
              <a:t> </a:t>
            </a:r>
            <a:r>
              <a:rPr b="0" dirty="0">
                <a:latin typeface="Times New Roman"/>
                <a:cs typeface="Times New Roman"/>
              </a:rPr>
              <a:t>đảm</a:t>
            </a:r>
            <a:r>
              <a:rPr b="0" spc="-40" dirty="0">
                <a:latin typeface="Times New Roman"/>
                <a:cs typeface="Times New Roman"/>
              </a:rPr>
              <a:t> </a:t>
            </a:r>
            <a:r>
              <a:rPr b="0" dirty="0">
                <a:latin typeface="Times New Roman"/>
                <a:cs typeface="Times New Roman"/>
              </a:rPr>
              <a:t>quyền an</a:t>
            </a:r>
            <a:r>
              <a:rPr b="0" spc="-25" dirty="0">
                <a:latin typeface="Times New Roman"/>
                <a:cs typeface="Times New Roman"/>
              </a:rPr>
              <a:t> </a:t>
            </a:r>
            <a:r>
              <a:rPr b="0" dirty="0">
                <a:latin typeface="Times New Roman"/>
                <a:cs typeface="Times New Roman"/>
              </a:rPr>
              <a:t>sinh</a:t>
            </a:r>
            <a:r>
              <a:rPr b="0" spc="-25" dirty="0">
                <a:latin typeface="Times New Roman"/>
                <a:cs typeface="Times New Roman"/>
              </a:rPr>
              <a:t> </a:t>
            </a:r>
            <a:r>
              <a:rPr b="0" dirty="0">
                <a:latin typeface="Times New Roman"/>
                <a:cs typeface="Times New Roman"/>
              </a:rPr>
              <a:t>xã</a:t>
            </a:r>
            <a:r>
              <a:rPr b="0" spc="-10" dirty="0">
                <a:latin typeface="Times New Roman"/>
                <a:cs typeface="Times New Roman"/>
              </a:rPr>
              <a:t> </a:t>
            </a:r>
            <a:r>
              <a:rPr b="0" spc="-25" dirty="0">
                <a:latin typeface="Times New Roman"/>
                <a:cs typeface="Times New Roman"/>
              </a:rPr>
              <a:t>hội</a:t>
            </a:r>
          </a:p>
          <a:p>
            <a:pPr marL="12700" marR="5080" indent="197485" algn="just">
              <a:lnSpc>
                <a:spcPct val="125000"/>
              </a:lnSpc>
              <a:spcBef>
                <a:spcPts val="600"/>
              </a:spcBef>
              <a:buChar char="-"/>
              <a:tabLst>
                <a:tab pos="210185" algn="l"/>
              </a:tabLst>
            </a:pPr>
            <a:r>
              <a:rPr b="0" dirty="0">
                <a:latin typeface="Times New Roman"/>
                <a:cs typeface="Times New Roman"/>
              </a:rPr>
              <a:t>Kế</a:t>
            </a:r>
            <a:r>
              <a:rPr b="0" spc="409" dirty="0">
                <a:latin typeface="Times New Roman"/>
                <a:cs typeface="Times New Roman"/>
              </a:rPr>
              <a:t> </a:t>
            </a:r>
            <a:r>
              <a:rPr b="0" dirty="0">
                <a:latin typeface="Times New Roman"/>
                <a:cs typeface="Times New Roman"/>
              </a:rPr>
              <a:t>thừa,</a:t>
            </a:r>
            <a:r>
              <a:rPr b="0" spc="395" dirty="0">
                <a:latin typeface="Times New Roman"/>
                <a:cs typeface="Times New Roman"/>
              </a:rPr>
              <a:t> </a:t>
            </a:r>
            <a:r>
              <a:rPr b="0" dirty="0">
                <a:latin typeface="Times New Roman"/>
                <a:cs typeface="Times New Roman"/>
              </a:rPr>
              <a:t>phát</a:t>
            </a:r>
            <a:r>
              <a:rPr b="0" spc="390" dirty="0">
                <a:latin typeface="Times New Roman"/>
                <a:cs typeface="Times New Roman"/>
              </a:rPr>
              <a:t> </a:t>
            </a:r>
            <a:r>
              <a:rPr b="0" dirty="0">
                <a:latin typeface="Times New Roman"/>
                <a:cs typeface="Times New Roman"/>
              </a:rPr>
              <a:t>triển</a:t>
            </a:r>
            <a:r>
              <a:rPr b="0" spc="409" dirty="0">
                <a:latin typeface="Times New Roman"/>
                <a:cs typeface="Times New Roman"/>
              </a:rPr>
              <a:t> </a:t>
            </a:r>
            <a:r>
              <a:rPr b="0" dirty="0">
                <a:latin typeface="Times New Roman"/>
                <a:cs typeface="Times New Roman"/>
              </a:rPr>
              <a:t>những</a:t>
            </a:r>
            <a:r>
              <a:rPr b="0" spc="425" dirty="0">
                <a:latin typeface="Times New Roman"/>
                <a:cs typeface="Times New Roman"/>
              </a:rPr>
              <a:t> </a:t>
            </a:r>
            <a:r>
              <a:rPr b="0" dirty="0">
                <a:latin typeface="Times New Roman"/>
                <a:cs typeface="Times New Roman"/>
              </a:rPr>
              <a:t>quy</a:t>
            </a:r>
            <a:r>
              <a:rPr b="0" spc="375" dirty="0">
                <a:latin typeface="Times New Roman"/>
                <a:cs typeface="Times New Roman"/>
              </a:rPr>
              <a:t> </a:t>
            </a:r>
            <a:r>
              <a:rPr b="0" spc="-20" dirty="0">
                <a:latin typeface="Times New Roman"/>
                <a:cs typeface="Times New Roman"/>
              </a:rPr>
              <a:t>định </a:t>
            </a:r>
            <a:r>
              <a:rPr b="0" dirty="0">
                <a:latin typeface="Times New Roman"/>
                <a:cs typeface="Times New Roman"/>
              </a:rPr>
              <a:t>hiện</a:t>
            </a:r>
            <a:r>
              <a:rPr b="0" spc="20" dirty="0">
                <a:latin typeface="Times New Roman"/>
                <a:cs typeface="Times New Roman"/>
              </a:rPr>
              <a:t>  </a:t>
            </a:r>
            <a:r>
              <a:rPr b="0" dirty="0">
                <a:latin typeface="Times New Roman"/>
                <a:cs typeface="Times New Roman"/>
              </a:rPr>
              <a:t>hành</a:t>
            </a:r>
            <a:r>
              <a:rPr b="0" spc="5" dirty="0">
                <a:latin typeface="Times New Roman"/>
                <a:cs typeface="Times New Roman"/>
              </a:rPr>
              <a:t>  </a:t>
            </a:r>
            <a:r>
              <a:rPr b="0" dirty="0">
                <a:latin typeface="Times New Roman"/>
                <a:cs typeface="Times New Roman"/>
              </a:rPr>
              <a:t>phù</a:t>
            </a:r>
            <a:r>
              <a:rPr b="0" spc="5" dirty="0">
                <a:latin typeface="Times New Roman"/>
                <a:cs typeface="Times New Roman"/>
              </a:rPr>
              <a:t>  </a:t>
            </a:r>
            <a:r>
              <a:rPr b="0" dirty="0">
                <a:latin typeface="Times New Roman"/>
                <a:cs typeface="Times New Roman"/>
              </a:rPr>
              <a:t>hợp,</a:t>
            </a:r>
            <a:r>
              <a:rPr b="0" spc="20" dirty="0">
                <a:latin typeface="Times New Roman"/>
                <a:cs typeface="Times New Roman"/>
              </a:rPr>
              <a:t>  </a:t>
            </a:r>
            <a:r>
              <a:rPr b="0" dirty="0">
                <a:latin typeface="Times New Roman"/>
                <a:cs typeface="Times New Roman"/>
              </a:rPr>
              <a:t>sửa</a:t>
            </a:r>
            <a:r>
              <a:rPr b="0" spc="10" dirty="0">
                <a:latin typeface="Times New Roman"/>
                <a:cs typeface="Times New Roman"/>
              </a:rPr>
              <a:t>  </a:t>
            </a:r>
            <a:r>
              <a:rPr b="0" dirty="0">
                <a:latin typeface="Times New Roman"/>
                <a:cs typeface="Times New Roman"/>
              </a:rPr>
              <a:t>đổi</a:t>
            </a:r>
            <a:r>
              <a:rPr b="0" spc="15" dirty="0">
                <a:latin typeface="Times New Roman"/>
                <a:cs typeface="Times New Roman"/>
              </a:rPr>
              <a:t>  </a:t>
            </a:r>
            <a:r>
              <a:rPr b="0" dirty="0">
                <a:latin typeface="Times New Roman"/>
                <a:cs typeface="Times New Roman"/>
              </a:rPr>
              <a:t>các</a:t>
            </a:r>
            <a:r>
              <a:rPr b="0" spc="15" dirty="0">
                <a:latin typeface="Times New Roman"/>
                <a:cs typeface="Times New Roman"/>
              </a:rPr>
              <a:t>  </a:t>
            </a:r>
            <a:r>
              <a:rPr b="0" spc="-25" dirty="0">
                <a:latin typeface="Times New Roman"/>
                <a:cs typeface="Times New Roman"/>
              </a:rPr>
              <a:t>quy </a:t>
            </a:r>
            <a:r>
              <a:rPr b="0" dirty="0">
                <a:latin typeface="Times New Roman"/>
                <a:cs typeface="Times New Roman"/>
              </a:rPr>
              <a:t>định</a:t>
            </a:r>
            <a:r>
              <a:rPr b="0" spc="-30" dirty="0">
                <a:latin typeface="Times New Roman"/>
                <a:cs typeface="Times New Roman"/>
              </a:rPr>
              <a:t> </a:t>
            </a:r>
            <a:r>
              <a:rPr b="0" dirty="0">
                <a:latin typeface="Times New Roman"/>
                <a:cs typeface="Times New Roman"/>
              </a:rPr>
              <a:t>chưa</a:t>
            </a:r>
            <a:r>
              <a:rPr b="0" spc="-10" dirty="0">
                <a:latin typeface="Times New Roman"/>
                <a:cs typeface="Times New Roman"/>
              </a:rPr>
              <a:t> </a:t>
            </a:r>
            <a:r>
              <a:rPr b="0" dirty="0">
                <a:latin typeface="Times New Roman"/>
                <a:cs typeface="Times New Roman"/>
              </a:rPr>
              <a:t>phù</a:t>
            </a:r>
            <a:r>
              <a:rPr b="0" spc="-50" dirty="0">
                <a:latin typeface="Times New Roman"/>
                <a:cs typeface="Times New Roman"/>
              </a:rPr>
              <a:t> </a:t>
            </a:r>
            <a:r>
              <a:rPr b="0" spc="-20" dirty="0">
                <a:latin typeface="Times New Roman"/>
                <a:cs typeface="Times New Roman"/>
              </a:rPr>
              <a:t>hợp.</a:t>
            </a:r>
          </a:p>
          <a:p>
            <a:pPr marL="12700" marR="6350" indent="157480" algn="just">
              <a:lnSpc>
                <a:spcPct val="125099"/>
              </a:lnSpc>
              <a:spcBef>
                <a:spcPts val="600"/>
              </a:spcBef>
              <a:buChar char="-"/>
              <a:tabLst>
                <a:tab pos="170180" algn="l"/>
              </a:tabLst>
            </a:pPr>
            <a:r>
              <a:rPr b="0" dirty="0">
                <a:latin typeface="Times New Roman"/>
                <a:cs typeface="Times New Roman"/>
              </a:rPr>
              <a:t>Bảo</a:t>
            </a:r>
            <a:r>
              <a:rPr b="0" spc="85" dirty="0">
                <a:latin typeface="Times New Roman"/>
                <a:cs typeface="Times New Roman"/>
              </a:rPr>
              <a:t> </a:t>
            </a:r>
            <a:r>
              <a:rPr b="0" dirty="0">
                <a:latin typeface="Times New Roman"/>
                <a:cs typeface="Times New Roman"/>
              </a:rPr>
              <a:t>vệ</a:t>
            </a:r>
            <a:r>
              <a:rPr b="0" spc="65" dirty="0">
                <a:latin typeface="Times New Roman"/>
                <a:cs typeface="Times New Roman"/>
              </a:rPr>
              <a:t> </a:t>
            </a:r>
            <a:r>
              <a:rPr b="0" dirty="0">
                <a:latin typeface="Times New Roman"/>
                <a:cs typeface="Times New Roman"/>
              </a:rPr>
              <a:t>quyền</a:t>
            </a:r>
            <a:r>
              <a:rPr b="0" spc="60" dirty="0">
                <a:latin typeface="Times New Roman"/>
                <a:cs typeface="Times New Roman"/>
              </a:rPr>
              <a:t> </a:t>
            </a:r>
            <a:r>
              <a:rPr b="0" dirty="0">
                <a:latin typeface="Times New Roman"/>
                <a:cs typeface="Times New Roman"/>
              </a:rPr>
              <a:t>và</a:t>
            </a:r>
            <a:r>
              <a:rPr b="0" spc="70" dirty="0">
                <a:latin typeface="Times New Roman"/>
                <a:cs typeface="Times New Roman"/>
              </a:rPr>
              <a:t> </a:t>
            </a:r>
            <a:r>
              <a:rPr b="0" dirty="0">
                <a:latin typeface="Times New Roman"/>
                <a:cs typeface="Times New Roman"/>
              </a:rPr>
              <a:t>lợi</a:t>
            </a:r>
            <a:r>
              <a:rPr b="0" spc="65" dirty="0">
                <a:latin typeface="Times New Roman"/>
                <a:cs typeface="Times New Roman"/>
              </a:rPr>
              <a:t> </a:t>
            </a:r>
            <a:r>
              <a:rPr b="0" dirty="0">
                <a:latin typeface="Times New Roman"/>
                <a:cs typeface="Times New Roman"/>
              </a:rPr>
              <a:t>ích</a:t>
            </a:r>
            <a:r>
              <a:rPr b="0" spc="55" dirty="0">
                <a:latin typeface="Times New Roman"/>
                <a:cs typeface="Times New Roman"/>
              </a:rPr>
              <a:t> </a:t>
            </a:r>
            <a:r>
              <a:rPr b="0" dirty="0">
                <a:latin typeface="Times New Roman"/>
                <a:cs typeface="Times New Roman"/>
              </a:rPr>
              <a:t>hợp</a:t>
            </a:r>
            <a:r>
              <a:rPr b="0" spc="80" dirty="0">
                <a:latin typeface="Times New Roman"/>
                <a:cs typeface="Times New Roman"/>
              </a:rPr>
              <a:t> </a:t>
            </a:r>
            <a:r>
              <a:rPr b="0" dirty="0">
                <a:latin typeface="Times New Roman"/>
                <a:cs typeface="Times New Roman"/>
              </a:rPr>
              <a:t>pháp</a:t>
            </a:r>
            <a:r>
              <a:rPr b="0" spc="85" dirty="0">
                <a:latin typeface="Times New Roman"/>
                <a:cs typeface="Times New Roman"/>
              </a:rPr>
              <a:t> </a:t>
            </a:r>
            <a:r>
              <a:rPr b="0" spc="-25" dirty="0">
                <a:latin typeface="Times New Roman"/>
                <a:cs typeface="Times New Roman"/>
              </a:rPr>
              <a:t>của </a:t>
            </a:r>
            <a:r>
              <a:rPr b="0" dirty="0">
                <a:latin typeface="Times New Roman"/>
                <a:cs typeface="Times New Roman"/>
              </a:rPr>
              <a:t>các</a:t>
            </a:r>
            <a:r>
              <a:rPr b="0" spc="-30" dirty="0">
                <a:latin typeface="Times New Roman"/>
                <a:cs typeface="Times New Roman"/>
              </a:rPr>
              <a:t> </a:t>
            </a:r>
            <a:r>
              <a:rPr b="0" dirty="0">
                <a:latin typeface="Times New Roman"/>
                <a:cs typeface="Times New Roman"/>
              </a:rPr>
              <a:t>bên</a:t>
            </a:r>
            <a:r>
              <a:rPr b="0" spc="-30" dirty="0">
                <a:latin typeface="Times New Roman"/>
                <a:cs typeface="Times New Roman"/>
              </a:rPr>
              <a:t> </a:t>
            </a:r>
            <a:r>
              <a:rPr b="0" dirty="0">
                <a:latin typeface="Times New Roman"/>
                <a:cs typeface="Times New Roman"/>
              </a:rPr>
              <a:t>tham</a:t>
            </a:r>
            <a:r>
              <a:rPr b="0" spc="-15" dirty="0">
                <a:latin typeface="Times New Roman"/>
                <a:cs typeface="Times New Roman"/>
              </a:rPr>
              <a:t> </a:t>
            </a:r>
            <a:r>
              <a:rPr b="0" dirty="0">
                <a:latin typeface="Times New Roman"/>
                <a:cs typeface="Times New Roman"/>
              </a:rPr>
              <a:t>gia</a:t>
            </a:r>
            <a:r>
              <a:rPr b="0" spc="-30" dirty="0">
                <a:latin typeface="Times New Roman"/>
                <a:cs typeface="Times New Roman"/>
              </a:rPr>
              <a:t> </a:t>
            </a:r>
            <a:r>
              <a:rPr b="0" spc="-20" dirty="0">
                <a:latin typeface="Times New Roman"/>
                <a:cs typeface="Times New Roman"/>
              </a:rPr>
              <a:t>BHXH.</a:t>
            </a:r>
          </a:p>
          <a:p>
            <a:pPr marL="12700" marR="8255" indent="218440" algn="just">
              <a:lnSpc>
                <a:spcPct val="125000"/>
              </a:lnSpc>
              <a:spcBef>
                <a:spcPts val="600"/>
              </a:spcBef>
              <a:buChar char="-"/>
              <a:tabLst>
                <a:tab pos="231140" algn="l"/>
              </a:tabLst>
            </a:pPr>
            <a:r>
              <a:rPr b="0" dirty="0">
                <a:latin typeface="Times New Roman"/>
                <a:cs typeface="Times New Roman"/>
              </a:rPr>
              <a:t>Xây</a:t>
            </a:r>
            <a:r>
              <a:rPr b="0" spc="10" dirty="0">
                <a:latin typeface="Times New Roman"/>
                <a:cs typeface="Times New Roman"/>
              </a:rPr>
              <a:t>  </a:t>
            </a:r>
            <a:r>
              <a:rPr b="0" dirty="0">
                <a:latin typeface="Times New Roman"/>
                <a:cs typeface="Times New Roman"/>
              </a:rPr>
              <a:t>dựng</a:t>
            </a:r>
            <a:r>
              <a:rPr b="0" spc="25" dirty="0">
                <a:latin typeface="Times New Roman"/>
                <a:cs typeface="Times New Roman"/>
              </a:rPr>
              <a:t>  </a:t>
            </a:r>
            <a:r>
              <a:rPr b="0" dirty="0">
                <a:latin typeface="Times New Roman"/>
                <a:cs typeface="Times New Roman"/>
              </a:rPr>
              <a:t>các</a:t>
            </a:r>
            <a:r>
              <a:rPr b="0" spc="25" dirty="0">
                <a:latin typeface="Times New Roman"/>
                <a:cs typeface="Times New Roman"/>
              </a:rPr>
              <a:t>  </a:t>
            </a:r>
            <a:r>
              <a:rPr b="0" dirty="0">
                <a:latin typeface="Times New Roman"/>
                <a:cs typeface="Times New Roman"/>
              </a:rPr>
              <a:t>chế</a:t>
            </a:r>
            <a:r>
              <a:rPr b="0" spc="25" dirty="0">
                <a:latin typeface="Times New Roman"/>
                <a:cs typeface="Times New Roman"/>
              </a:rPr>
              <a:t>  </a:t>
            </a:r>
            <a:r>
              <a:rPr b="0" dirty="0">
                <a:latin typeface="Times New Roman"/>
                <a:cs typeface="Times New Roman"/>
              </a:rPr>
              <a:t>độ</a:t>
            </a:r>
            <a:r>
              <a:rPr b="0" spc="35" dirty="0">
                <a:latin typeface="Times New Roman"/>
                <a:cs typeface="Times New Roman"/>
              </a:rPr>
              <a:t>  </a:t>
            </a:r>
            <a:r>
              <a:rPr b="0" dirty="0">
                <a:latin typeface="Times New Roman"/>
                <a:cs typeface="Times New Roman"/>
              </a:rPr>
              <a:t>BHXH</a:t>
            </a:r>
            <a:r>
              <a:rPr b="0" spc="25" dirty="0">
                <a:latin typeface="Times New Roman"/>
                <a:cs typeface="Times New Roman"/>
              </a:rPr>
              <a:t>  </a:t>
            </a:r>
            <a:r>
              <a:rPr b="0" spc="-20" dirty="0">
                <a:latin typeface="Times New Roman"/>
                <a:cs typeface="Times New Roman"/>
              </a:rPr>
              <a:t>theo </a:t>
            </a:r>
            <a:r>
              <a:rPr b="0" dirty="0">
                <a:latin typeface="Times New Roman"/>
                <a:cs typeface="Times New Roman"/>
              </a:rPr>
              <a:t>nguyên</a:t>
            </a:r>
            <a:r>
              <a:rPr b="0" spc="370" dirty="0">
                <a:latin typeface="Times New Roman"/>
                <a:cs typeface="Times New Roman"/>
              </a:rPr>
              <a:t> </a:t>
            </a:r>
            <a:r>
              <a:rPr b="0" dirty="0">
                <a:latin typeface="Times New Roman"/>
                <a:cs typeface="Times New Roman"/>
              </a:rPr>
              <a:t>tắc</a:t>
            </a:r>
            <a:r>
              <a:rPr b="0" spc="380" dirty="0">
                <a:latin typeface="Times New Roman"/>
                <a:cs typeface="Times New Roman"/>
              </a:rPr>
              <a:t> </a:t>
            </a:r>
            <a:r>
              <a:rPr b="0" dirty="0">
                <a:latin typeface="Times New Roman"/>
                <a:cs typeface="Times New Roman"/>
              </a:rPr>
              <a:t>đóng</a:t>
            </a:r>
            <a:r>
              <a:rPr b="0" spc="360" dirty="0">
                <a:latin typeface="Times New Roman"/>
                <a:cs typeface="Times New Roman"/>
              </a:rPr>
              <a:t> </a:t>
            </a:r>
            <a:r>
              <a:rPr b="0" dirty="0">
                <a:latin typeface="Times New Roman"/>
                <a:cs typeface="Times New Roman"/>
              </a:rPr>
              <a:t>-</a:t>
            </a:r>
            <a:r>
              <a:rPr b="0" spc="360" dirty="0">
                <a:latin typeface="Times New Roman"/>
                <a:cs typeface="Times New Roman"/>
              </a:rPr>
              <a:t> </a:t>
            </a:r>
            <a:r>
              <a:rPr b="0" dirty="0">
                <a:latin typeface="Times New Roman"/>
                <a:cs typeface="Times New Roman"/>
              </a:rPr>
              <a:t>hưởng,</a:t>
            </a:r>
            <a:r>
              <a:rPr b="0" spc="375" dirty="0">
                <a:latin typeface="Times New Roman"/>
                <a:cs typeface="Times New Roman"/>
              </a:rPr>
              <a:t> </a:t>
            </a:r>
            <a:r>
              <a:rPr b="0" dirty="0">
                <a:latin typeface="Times New Roman"/>
                <a:cs typeface="Times New Roman"/>
              </a:rPr>
              <a:t>công</a:t>
            </a:r>
            <a:r>
              <a:rPr b="0" spc="365" dirty="0">
                <a:latin typeface="Times New Roman"/>
                <a:cs typeface="Times New Roman"/>
              </a:rPr>
              <a:t> </a:t>
            </a:r>
            <a:r>
              <a:rPr b="0" spc="-10" dirty="0">
                <a:latin typeface="Times New Roman"/>
                <a:cs typeface="Times New Roman"/>
              </a:rPr>
              <a:t>bằng, </a:t>
            </a:r>
            <a:r>
              <a:rPr b="0" dirty="0">
                <a:latin typeface="Times New Roman"/>
                <a:cs typeface="Times New Roman"/>
              </a:rPr>
              <a:t>bình</a:t>
            </a:r>
            <a:r>
              <a:rPr b="0" spc="-20" dirty="0">
                <a:latin typeface="Times New Roman"/>
                <a:cs typeface="Times New Roman"/>
              </a:rPr>
              <a:t> </a:t>
            </a:r>
            <a:r>
              <a:rPr b="0" dirty="0">
                <a:latin typeface="Times New Roman"/>
                <a:cs typeface="Times New Roman"/>
              </a:rPr>
              <a:t>đẳng,</a:t>
            </a:r>
            <a:r>
              <a:rPr b="0" spc="-30" dirty="0">
                <a:latin typeface="Times New Roman"/>
                <a:cs typeface="Times New Roman"/>
              </a:rPr>
              <a:t> </a:t>
            </a:r>
            <a:r>
              <a:rPr b="0" dirty="0">
                <a:latin typeface="Times New Roman"/>
                <a:cs typeface="Times New Roman"/>
              </a:rPr>
              <a:t>chia</a:t>
            </a:r>
            <a:r>
              <a:rPr b="0" spc="-10" dirty="0">
                <a:latin typeface="Times New Roman"/>
                <a:cs typeface="Times New Roman"/>
              </a:rPr>
              <a:t> </a:t>
            </a:r>
            <a:r>
              <a:rPr b="0" dirty="0">
                <a:latin typeface="Times New Roman"/>
                <a:cs typeface="Times New Roman"/>
              </a:rPr>
              <a:t>sẻ</a:t>
            </a:r>
            <a:r>
              <a:rPr b="0" spc="-30" dirty="0">
                <a:latin typeface="Times New Roman"/>
                <a:cs typeface="Times New Roman"/>
              </a:rPr>
              <a:t> </a:t>
            </a:r>
            <a:r>
              <a:rPr b="0" dirty="0">
                <a:latin typeface="Times New Roman"/>
                <a:cs typeface="Times New Roman"/>
              </a:rPr>
              <a:t>và</a:t>
            </a:r>
            <a:r>
              <a:rPr b="0" spc="-30" dirty="0">
                <a:latin typeface="Times New Roman"/>
                <a:cs typeface="Times New Roman"/>
              </a:rPr>
              <a:t> </a:t>
            </a:r>
            <a:r>
              <a:rPr b="0" dirty="0">
                <a:latin typeface="Times New Roman"/>
                <a:cs typeface="Times New Roman"/>
              </a:rPr>
              <a:t>bền</a:t>
            </a:r>
            <a:r>
              <a:rPr b="0" spc="-15" dirty="0">
                <a:latin typeface="Times New Roman"/>
                <a:cs typeface="Times New Roman"/>
              </a:rPr>
              <a:t> </a:t>
            </a:r>
            <a:r>
              <a:rPr b="0" spc="-20" dirty="0">
                <a:latin typeface="Times New Roman"/>
                <a:cs typeface="Times New Roman"/>
              </a:rPr>
              <a:t>vững.</a:t>
            </a:r>
          </a:p>
          <a:p>
            <a:pPr marL="12700" marR="10160" indent="197485" algn="just">
              <a:lnSpc>
                <a:spcPct val="125099"/>
              </a:lnSpc>
              <a:spcBef>
                <a:spcPts val="600"/>
              </a:spcBef>
              <a:buChar char="-"/>
              <a:tabLst>
                <a:tab pos="210185" algn="l"/>
              </a:tabLst>
            </a:pPr>
            <a:r>
              <a:rPr b="0" dirty="0">
                <a:latin typeface="Times New Roman"/>
                <a:cs typeface="Times New Roman"/>
              </a:rPr>
              <a:t>Tham</a:t>
            </a:r>
            <a:r>
              <a:rPr b="0" spc="375" dirty="0">
                <a:latin typeface="Times New Roman"/>
                <a:cs typeface="Times New Roman"/>
              </a:rPr>
              <a:t> </a:t>
            </a:r>
            <a:r>
              <a:rPr b="0" dirty="0">
                <a:latin typeface="Times New Roman"/>
                <a:cs typeface="Times New Roman"/>
              </a:rPr>
              <a:t>khảo</a:t>
            </a:r>
            <a:r>
              <a:rPr b="0" spc="400" dirty="0">
                <a:latin typeface="Times New Roman"/>
                <a:cs typeface="Times New Roman"/>
              </a:rPr>
              <a:t> </a:t>
            </a:r>
            <a:r>
              <a:rPr b="0" dirty="0">
                <a:latin typeface="Times New Roman"/>
                <a:cs typeface="Times New Roman"/>
              </a:rPr>
              <a:t>và</a:t>
            </a:r>
            <a:r>
              <a:rPr b="0" spc="390" dirty="0">
                <a:latin typeface="Times New Roman"/>
                <a:cs typeface="Times New Roman"/>
              </a:rPr>
              <a:t> </a:t>
            </a:r>
            <a:r>
              <a:rPr b="0" dirty="0">
                <a:latin typeface="Times New Roman"/>
                <a:cs typeface="Times New Roman"/>
              </a:rPr>
              <a:t>tiếp</a:t>
            </a:r>
            <a:r>
              <a:rPr b="0" spc="395" dirty="0">
                <a:latin typeface="Times New Roman"/>
                <a:cs typeface="Times New Roman"/>
              </a:rPr>
              <a:t> </a:t>
            </a:r>
            <a:r>
              <a:rPr b="0" dirty="0">
                <a:latin typeface="Times New Roman"/>
                <a:cs typeface="Times New Roman"/>
              </a:rPr>
              <a:t>thu</a:t>
            </a:r>
            <a:r>
              <a:rPr b="0" spc="405" dirty="0">
                <a:latin typeface="Times New Roman"/>
                <a:cs typeface="Times New Roman"/>
              </a:rPr>
              <a:t> </a:t>
            </a:r>
            <a:r>
              <a:rPr b="0" dirty="0">
                <a:latin typeface="Times New Roman"/>
                <a:cs typeface="Times New Roman"/>
              </a:rPr>
              <a:t>có</a:t>
            </a:r>
            <a:r>
              <a:rPr b="0" spc="395" dirty="0">
                <a:latin typeface="Times New Roman"/>
                <a:cs typeface="Times New Roman"/>
              </a:rPr>
              <a:t> </a:t>
            </a:r>
            <a:r>
              <a:rPr b="0" dirty="0">
                <a:latin typeface="Times New Roman"/>
                <a:cs typeface="Times New Roman"/>
              </a:rPr>
              <a:t>chọn</a:t>
            </a:r>
            <a:r>
              <a:rPr b="0" spc="370" dirty="0">
                <a:latin typeface="Times New Roman"/>
                <a:cs typeface="Times New Roman"/>
              </a:rPr>
              <a:t> </a:t>
            </a:r>
            <a:r>
              <a:rPr b="0" spc="-25" dirty="0">
                <a:latin typeface="Times New Roman"/>
                <a:cs typeface="Times New Roman"/>
              </a:rPr>
              <a:t>lọc </a:t>
            </a:r>
            <a:r>
              <a:rPr b="0" dirty="0">
                <a:latin typeface="Times New Roman"/>
                <a:cs typeface="Times New Roman"/>
              </a:rPr>
              <a:t>kinh</a:t>
            </a:r>
            <a:r>
              <a:rPr b="0" spc="-30" dirty="0">
                <a:latin typeface="Times New Roman"/>
                <a:cs typeface="Times New Roman"/>
              </a:rPr>
              <a:t> </a:t>
            </a:r>
            <a:r>
              <a:rPr b="0" dirty="0">
                <a:latin typeface="Times New Roman"/>
                <a:cs typeface="Times New Roman"/>
              </a:rPr>
              <a:t>nghiệm</a:t>
            </a:r>
            <a:r>
              <a:rPr b="0" spc="-30" dirty="0">
                <a:latin typeface="Times New Roman"/>
                <a:cs typeface="Times New Roman"/>
              </a:rPr>
              <a:t> </a:t>
            </a:r>
            <a:r>
              <a:rPr b="0" dirty="0">
                <a:latin typeface="Times New Roman"/>
                <a:cs typeface="Times New Roman"/>
              </a:rPr>
              <a:t>thế</a:t>
            </a:r>
            <a:r>
              <a:rPr b="0" spc="-55" dirty="0">
                <a:latin typeface="Times New Roman"/>
                <a:cs typeface="Times New Roman"/>
              </a:rPr>
              <a:t> </a:t>
            </a:r>
            <a:r>
              <a:rPr b="0" spc="-10" dirty="0">
                <a:latin typeface="Times New Roman"/>
                <a:cs typeface="Times New Roman"/>
              </a:rPr>
              <a:t>giới.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vnubw.org.vn/Images/Upload/User/lienpham/2020/4/nghi%CC%89_hu%CC%9Bu_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72" y="564039"/>
            <a:ext cx="8844756" cy="62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492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3"/>
          <p:cNvSpPr txBox="1">
            <a:spLocks noChangeArrowheads="1"/>
          </p:cNvSpPr>
          <p:nvPr/>
        </p:nvSpPr>
        <p:spPr bwMode="auto">
          <a:xfrm>
            <a:off x="1768951" y="724854"/>
            <a:ext cx="9327198" cy="374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lnSpc>
                <a:spcPct val="90000"/>
              </a:lnSpc>
            </a:pPr>
            <a:endParaRPr lang="en-US" altLang="en-US" sz="4221" b="1" i="1" kern="1200">
              <a:solidFill>
                <a:srgbClr val="FF0000"/>
              </a:solidFill>
              <a:latin typeface="Times New Roman" panose="02020603050405020304" pitchFamily="18" charset="0"/>
              <a:ea typeface="+mn-ea"/>
              <a:cs typeface="Times New Roman" panose="02020603050405020304" pitchFamily="18" charset="0"/>
            </a:endParaRPr>
          </a:p>
          <a:p>
            <a:pPr algn="ctr" defTabSz="964875" rtl="0">
              <a:lnSpc>
                <a:spcPct val="90000"/>
              </a:lnSpc>
            </a:pPr>
            <a:r>
              <a:rPr lang="en-US" altLang="en-US" sz="4221" b="1" i="1" kern="1200">
                <a:solidFill>
                  <a:srgbClr val="FF0000"/>
                </a:solidFill>
                <a:latin typeface="Times New Roman" panose="02020603050405020304" pitchFamily="18" charset="0"/>
                <a:ea typeface="+mn-ea"/>
                <a:cs typeface="Times New Roman" panose="02020603050405020304" pitchFamily="18" charset="0"/>
              </a:rPr>
              <a:t>* Mức hưởng lương hưu:</a:t>
            </a:r>
          </a:p>
          <a:p>
            <a:pPr algn="ctr" defTabSz="964875" rtl="0">
              <a:lnSpc>
                <a:spcPct val="90000"/>
              </a:lnSpc>
            </a:pPr>
            <a:r>
              <a:rPr lang="en-US" altLang="en-US" sz="1899" kern="1200">
                <a:solidFill>
                  <a:srgbClr val="003300"/>
                </a:solidFill>
                <a:latin typeface="Times New Roman" panose="02020603050405020304" pitchFamily="18" charset="0"/>
                <a:ea typeface="+mn-ea"/>
                <a:cs typeface="Times New Roman" panose="02020603050405020304" pitchFamily="18" charset="0"/>
              </a:rPr>
              <a:t>	</a:t>
            </a:r>
          </a:p>
          <a:p>
            <a:pPr algn="ctr" defTabSz="964875" rtl="0">
              <a:lnSpc>
                <a:spcPct val="90000"/>
              </a:lnSpc>
            </a:pPr>
            <a:endParaRPr lang="en-US" altLang="en-US" sz="2532" b="1" i="1" kern="1200">
              <a:solidFill>
                <a:srgbClr val="003300"/>
              </a:solidFill>
              <a:latin typeface="Times New Roman" panose="02020603050405020304" pitchFamily="18" charset="0"/>
              <a:ea typeface="+mn-ea"/>
              <a:cs typeface="Times New Roman" panose="02020603050405020304" pitchFamily="18" charset="0"/>
            </a:endParaRPr>
          </a:p>
          <a:p>
            <a:pPr algn="ctr" defTabSz="964875" rtl="0">
              <a:lnSpc>
                <a:spcPct val="90000"/>
              </a:lnSpc>
            </a:pPr>
            <a:r>
              <a:rPr lang="en-US" altLang="en-US" sz="2955" b="1" i="1" kern="1200">
                <a:solidFill>
                  <a:srgbClr val="003300"/>
                </a:solidFill>
                <a:latin typeface="Times New Roman" panose="02020603050405020304" pitchFamily="18" charset="0"/>
                <a:ea typeface="+mn-ea"/>
                <a:cs typeface="Times New Roman" panose="02020603050405020304" pitchFamily="18" charset="0"/>
              </a:rPr>
              <a:t>Lương hưu             Mức BQ thu nhập       X        Tỷ lệ</a:t>
            </a:r>
          </a:p>
          <a:p>
            <a:pPr algn="ctr" defTabSz="964875" rtl="0">
              <a:lnSpc>
                <a:spcPct val="90000"/>
              </a:lnSpc>
            </a:pPr>
            <a:r>
              <a:rPr lang="en-US" altLang="en-US" sz="2955" b="1" i="1" kern="1200">
                <a:solidFill>
                  <a:srgbClr val="003300"/>
                </a:solidFill>
                <a:latin typeface="Times New Roman" panose="02020603050405020304" pitchFamily="18" charset="0"/>
                <a:ea typeface="+mn-ea"/>
                <a:cs typeface="Times New Roman" panose="02020603050405020304" pitchFamily="18" charset="0"/>
              </a:rPr>
              <a:t>hàng  tháng    =       tháng đóng BHXH                hưởng</a:t>
            </a:r>
          </a:p>
          <a:p>
            <a:pPr algn="l" defTabSz="964875" rtl="0">
              <a:lnSpc>
                <a:spcPct val="90000"/>
              </a:lnSpc>
            </a:pPr>
            <a:endParaRPr lang="en-US" altLang="en-US" sz="1899" b="1" kern="1200">
              <a:solidFill>
                <a:srgbClr val="FF0000"/>
              </a:solidFill>
              <a:latin typeface="Times New Roman" panose="02020603050405020304" pitchFamily="18" charset="0"/>
              <a:ea typeface="+mn-ea"/>
              <a:cs typeface="Times New Roman" panose="02020603050405020304" pitchFamily="18" charset="0"/>
            </a:endParaRPr>
          </a:p>
          <a:p>
            <a:pPr algn="just" defTabSz="964875" rtl="0">
              <a:lnSpc>
                <a:spcPct val="90000"/>
              </a:lnSpc>
            </a:pPr>
            <a:r>
              <a:rPr lang="en-US" altLang="en-US" sz="1899" b="1" i="1" kern="1200">
                <a:solidFill>
                  <a:srgbClr val="FF0000"/>
                </a:solidFill>
                <a:latin typeface="Times New Roman" panose="02020603050405020304" pitchFamily="18" charset="0"/>
                <a:ea typeface="+mn-ea"/>
                <a:cs typeface="Times New Roman" panose="02020603050405020304" pitchFamily="18" charset="0"/>
              </a:rPr>
              <a:t>	</a:t>
            </a:r>
          </a:p>
          <a:p>
            <a:pPr algn="just" defTabSz="964875" rtl="0">
              <a:lnSpc>
                <a:spcPct val="90000"/>
              </a:lnSpc>
            </a:pPr>
            <a:endParaRPr lang="en-US" altLang="en-US" sz="1899" b="1" i="1" kern="1200">
              <a:solidFill>
                <a:srgbClr val="FF0000"/>
              </a:solidFill>
              <a:latin typeface="Times New Roman" panose="02020603050405020304" pitchFamily="18" charset="0"/>
              <a:ea typeface="+mn-ea"/>
              <a:cs typeface="Times New Roman" panose="02020603050405020304" pitchFamily="18" charset="0"/>
            </a:endParaRPr>
          </a:p>
          <a:p>
            <a:pPr algn="just" defTabSz="964875" rtl="0">
              <a:lnSpc>
                <a:spcPct val="90000"/>
              </a:lnSpc>
            </a:pPr>
            <a:r>
              <a:rPr lang="en-US" altLang="en-US" sz="1899" b="1" i="1" kern="1200">
                <a:solidFill>
                  <a:srgbClr val="FF0000"/>
                </a:solidFill>
                <a:latin typeface="Times New Roman" panose="02020603050405020304" pitchFamily="18" charset="0"/>
                <a:ea typeface="+mn-ea"/>
                <a:cs typeface="Times New Roman" panose="02020603050405020304" pitchFamily="18" charset="0"/>
              </a:rPr>
              <a:t>	</a:t>
            </a:r>
            <a:endParaRPr lang="en-US" altLang="en-US" sz="1899" kern="1200">
              <a:solidFill>
                <a:prstClr val="black"/>
              </a:solidFill>
              <a:ea typeface="+mn-ea"/>
              <a:cs typeface="+mn-cs"/>
            </a:endParaRPr>
          </a:p>
        </p:txBody>
      </p:sp>
    </p:spTree>
    <p:extLst>
      <p:ext uri="{BB962C8B-B14F-4D97-AF65-F5344CB8AC3E}">
        <p14:creationId xmlns:p14="http://schemas.microsoft.com/office/powerpoint/2010/main" val="308260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5"/>
          <p:cNvSpPr txBox="1">
            <a:spLocks noChangeArrowheads="1"/>
          </p:cNvSpPr>
          <p:nvPr/>
        </p:nvSpPr>
        <p:spPr bwMode="auto">
          <a:xfrm>
            <a:off x="2090579" y="162006"/>
            <a:ext cx="8925163" cy="62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3482" b="1" i="1" kern="1200" dirty="0">
                <a:solidFill>
                  <a:srgbClr val="FF3300"/>
                </a:solidFill>
                <a:latin typeface="Times New Roman" panose="02020603050405020304" pitchFamily="18" charset="0"/>
                <a:ea typeface="+mn-ea"/>
                <a:cs typeface="Times New Roman" panose="02020603050405020304" pitchFamily="18" charset="0"/>
              </a:rPr>
              <a:t>- </a:t>
            </a:r>
            <a:r>
              <a:rPr lang="en-US" altLang="en-US" sz="3482" b="1" i="1" kern="1200" dirty="0" err="1">
                <a:solidFill>
                  <a:srgbClr val="FF3300"/>
                </a:solidFill>
                <a:latin typeface="Times New Roman" panose="02020603050405020304" pitchFamily="18" charset="0"/>
                <a:ea typeface="+mn-ea"/>
                <a:cs typeface="Times New Roman" panose="02020603050405020304" pitchFamily="18" charset="0"/>
              </a:rPr>
              <a:t>Tỷ</a:t>
            </a:r>
            <a:r>
              <a:rPr lang="en-US" altLang="en-US" sz="3482" b="1" i="1" kern="1200" dirty="0">
                <a:solidFill>
                  <a:srgbClr val="FF3300"/>
                </a:solidFill>
                <a:latin typeface="Times New Roman" panose="02020603050405020304" pitchFamily="18" charset="0"/>
                <a:ea typeface="+mn-ea"/>
                <a:cs typeface="Times New Roman" panose="02020603050405020304" pitchFamily="18" charset="0"/>
              </a:rPr>
              <a:t> </a:t>
            </a:r>
            <a:r>
              <a:rPr lang="en-US" altLang="en-US" sz="3482" b="1" i="1" kern="1200" dirty="0" err="1">
                <a:solidFill>
                  <a:srgbClr val="FF3300"/>
                </a:solidFill>
                <a:latin typeface="Times New Roman" panose="02020603050405020304" pitchFamily="18" charset="0"/>
                <a:ea typeface="+mn-ea"/>
                <a:cs typeface="Times New Roman" panose="02020603050405020304" pitchFamily="18" charset="0"/>
              </a:rPr>
              <a:t>lệ</a:t>
            </a:r>
            <a:r>
              <a:rPr lang="en-US" altLang="en-US" sz="3482" b="1" i="1" kern="1200" dirty="0">
                <a:solidFill>
                  <a:srgbClr val="FF3300"/>
                </a:solidFill>
                <a:latin typeface="Times New Roman" panose="02020603050405020304" pitchFamily="18" charset="0"/>
                <a:ea typeface="+mn-ea"/>
                <a:cs typeface="Times New Roman" panose="02020603050405020304" pitchFamily="18" charset="0"/>
              </a:rPr>
              <a:t> </a:t>
            </a:r>
            <a:r>
              <a:rPr lang="en-US" altLang="en-US" sz="3482" b="1" i="1" kern="1200" dirty="0" err="1">
                <a:solidFill>
                  <a:srgbClr val="FF3300"/>
                </a:solidFill>
                <a:latin typeface="Times New Roman" panose="02020603050405020304" pitchFamily="18" charset="0"/>
                <a:ea typeface="+mn-ea"/>
                <a:cs typeface="Times New Roman" panose="02020603050405020304" pitchFamily="18" charset="0"/>
              </a:rPr>
              <a:t>hưởng</a:t>
            </a:r>
            <a:r>
              <a:rPr lang="en-US" altLang="en-US" sz="3482" b="1" i="1" kern="1200" dirty="0">
                <a:solidFill>
                  <a:srgbClr val="FF3300"/>
                </a:solidFill>
                <a:latin typeface="Times New Roman" panose="02020603050405020304" pitchFamily="18" charset="0"/>
                <a:ea typeface="+mn-ea"/>
                <a:cs typeface="Times New Roman" panose="02020603050405020304" pitchFamily="18" charset="0"/>
              </a:rPr>
              <a:t> </a:t>
            </a:r>
            <a:r>
              <a:rPr lang="en-US" altLang="en-US" sz="3482" b="1" i="1" kern="1200" dirty="0" err="1">
                <a:solidFill>
                  <a:srgbClr val="FF3300"/>
                </a:solidFill>
                <a:latin typeface="Times New Roman" panose="02020603050405020304" pitchFamily="18" charset="0"/>
                <a:ea typeface="+mn-ea"/>
                <a:cs typeface="Times New Roman" panose="02020603050405020304" pitchFamily="18" charset="0"/>
              </a:rPr>
              <a:t>lương</a:t>
            </a:r>
            <a:r>
              <a:rPr lang="en-US" altLang="en-US" sz="3482" b="1" i="1" kern="1200" dirty="0">
                <a:solidFill>
                  <a:srgbClr val="FF3300"/>
                </a:solidFill>
                <a:latin typeface="Times New Roman" panose="02020603050405020304" pitchFamily="18" charset="0"/>
                <a:ea typeface="+mn-ea"/>
                <a:cs typeface="Times New Roman" panose="02020603050405020304" pitchFamily="18" charset="0"/>
              </a:rPr>
              <a:t> </a:t>
            </a:r>
            <a:r>
              <a:rPr lang="en-US" altLang="en-US" sz="3482" b="1" i="1" kern="1200" dirty="0" err="1" smtClean="0">
                <a:solidFill>
                  <a:srgbClr val="FF3300"/>
                </a:solidFill>
                <a:latin typeface="Times New Roman" panose="02020603050405020304" pitchFamily="18" charset="0"/>
                <a:ea typeface="+mn-ea"/>
                <a:cs typeface="Times New Roman" panose="02020603050405020304" pitchFamily="18" charset="0"/>
              </a:rPr>
              <a:t>hưu</a:t>
            </a:r>
            <a:endParaRPr lang="en-US" altLang="en-US" sz="3482" b="1" i="1" kern="1200" dirty="0">
              <a:solidFill>
                <a:srgbClr val="FF3300"/>
              </a:solidFill>
              <a:latin typeface="Times New Roman" panose="02020603050405020304" pitchFamily="18" charset="0"/>
              <a:ea typeface="+mn-ea"/>
              <a:cs typeface="Times New Roman" panose="02020603050405020304" pitchFamily="18" charset="0"/>
            </a:endParaRPr>
          </a:p>
        </p:txBody>
      </p:sp>
      <p:sp>
        <p:nvSpPr>
          <p:cNvPr id="98307" name="TextBox 7"/>
          <p:cNvSpPr txBox="1">
            <a:spLocks noChangeArrowheads="1"/>
          </p:cNvSpPr>
          <p:nvPr/>
        </p:nvSpPr>
        <p:spPr bwMode="auto">
          <a:xfrm>
            <a:off x="942192" y="795210"/>
            <a:ext cx="11357758" cy="444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4221"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dirty="0" err="1">
                <a:solidFill>
                  <a:prstClr val="black"/>
                </a:solidFill>
                <a:latin typeface="Times New Roman" panose="02020603050405020304" pitchFamily="18" charset="0"/>
                <a:ea typeface="+mn-ea"/>
                <a:cs typeface="Times New Roman" panose="02020603050405020304" pitchFamily="18" charset="0"/>
              </a:rPr>
              <a:t>Đối</a:t>
            </a:r>
            <a:r>
              <a:rPr lang="en-US" altLang="en-US" sz="4221"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dirty="0" err="1">
                <a:solidFill>
                  <a:prstClr val="black"/>
                </a:solidFill>
                <a:latin typeface="Times New Roman" panose="02020603050405020304" pitchFamily="18" charset="0"/>
                <a:ea typeface="+mn-ea"/>
                <a:cs typeface="Times New Roman" panose="02020603050405020304" pitchFamily="18" charset="0"/>
              </a:rPr>
              <a:t>với</a:t>
            </a:r>
            <a:r>
              <a:rPr lang="en-US" altLang="en-US" sz="4221"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dirty="0" err="1">
                <a:solidFill>
                  <a:prstClr val="black"/>
                </a:solidFill>
                <a:latin typeface="Times New Roman" panose="02020603050405020304" pitchFamily="18" charset="0"/>
                <a:ea typeface="+mn-ea"/>
                <a:cs typeface="Times New Roman" panose="02020603050405020304" pitchFamily="18" charset="0"/>
              </a:rPr>
              <a:t>lao</a:t>
            </a:r>
            <a:r>
              <a:rPr lang="en-US" altLang="en-US" sz="4221"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dirty="0" err="1">
                <a:solidFill>
                  <a:prstClr val="black"/>
                </a:solidFill>
                <a:latin typeface="Times New Roman" panose="02020603050405020304" pitchFamily="18" charset="0"/>
                <a:ea typeface="+mn-ea"/>
                <a:cs typeface="Times New Roman" panose="02020603050405020304" pitchFamily="18" charset="0"/>
              </a:rPr>
              <a:t>động</a:t>
            </a:r>
            <a:r>
              <a:rPr lang="en-US" altLang="en-US" sz="4221"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dirty="0" err="1">
                <a:solidFill>
                  <a:prstClr val="black"/>
                </a:solidFill>
                <a:latin typeface="Times New Roman" panose="02020603050405020304" pitchFamily="18" charset="0"/>
                <a:ea typeface="+mn-ea"/>
                <a:cs typeface="Times New Roman" panose="02020603050405020304" pitchFamily="18" charset="0"/>
              </a:rPr>
              <a:t>nam</a:t>
            </a:r>
            <a:r>
              <a:rPr lang="en-US" altLang="en-US" sz="4221" b="1" kern="1200" dirty="0">
                <a:solidFill>
                  <a:prstClr val="black"/>
                </a:solidFill>
                <a:latin typeface="Times New Roman" panose="02020603050405020304" pitchFamily="18" charset="0"/>
                <a:ea typeface="+mn-ea"/>
                <a:cs typeface="Times New Roman" panose="02020603050405020304" pitchFamily="18" charset="0"/>
              </a:rPr>
              <a:t>:</a:t>
            </a:r>
          </a:p>
          <a:p>
            <a:pPr algn="just" defTabSz="964875" rtl="0"/>
            <a:r>
              <a:rPr lang="en-US" altLang="en-US" sz="3799"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799"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smtClean="0">
                <a:solidFill>
                  <a:prstClr val="black"/>
                </a:solidFill>
                <a:latin typeface="Times New Roman" panose="02020603050405020304" pitchFamily="18" charset="0"/>
                <a:ea typeface="+mn-ea"/>
                <a:cs typeface="Times New Roman" panose="02020603050405020304" pitchFamily="18" charset="0"/>
              </a:rPr>
              <a:t>Nghỉ</a:t>
            </a:r>
            <a:r>
              <a:rPr lang="en-US" altLang="en-US" sz="3377"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hưu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trước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01/7/2025: 20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đầu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45%,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sau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smtClean="0">
                <a:solidFill>
                  <a:prstClr val="black"/>
                </a:solidFill>
                <a:latin typeface="Times New Roman" panose="02020603050405020304" pitchFamily="18" charset="0"/>
                <a:ea typeface="+mn-ea"/>
                <a:cs typeface="Times New Roman" panose="02020603050405020304" pitchFamily="18" charset="0"/>
              </a:rPr>
              <a:t>mỗi</a:t>
            </a:r>
            <a:r>
              <a:rPr lang="en-US" altLang="en-US" sz="3377"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tiếp</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theo</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2%.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tối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đa</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75%.</a:t>
            </a:r>
          </a:p>
          <a:p>
            <a:pPr algn="just" defTabSz="964875" rtl="0"/>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smtClean="0">
                <a:solidFill>
                  <a:prstClr val="black"/>
                </a:solidFill>
                <a:latin typeface="Times New Roman" panose="02020603050405020304" pitchFamily="18" charset="0"/>
                <a:ea typeface="+mn-ea"/>
                <a:cs typeface="Times New Roman" panose="02020603050405020304" pitchFamily="18" charset="0"/>
              </a:rPr>
              <a:t>Từ</a:t>
            </a:r>
            <a:r>
              <a:rPr lang="en-US" altLang="en-US" sz="3377"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smtClean="0">
                <a:solidFill>
                  <a:prstClr val="black"/>
                </a:solidFill>
                <a:latin typeface="Times New Roman" panose="02020603050405020304" pitchFamily="18" charset="0"/>
                <a:ea typeface="+mn-ea"/>
                <a:cs typeface="Times New Roman" panose="02020603050405020304" pitchFamily="18" charset="0"/>
              </a:rPr>
              <a:t>01/7/2025</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15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đầu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40%,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sau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mỗi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tiếp</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theo</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đến</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thứ</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20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1%,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từ</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thứ</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20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trở</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mỗi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tiếp</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theo</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2%.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tối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đa</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75%.</a:t>
            </a:r>
          </a:p>
        </p:txBody>
      </p:sp>
      <p:sp>
        <p:nvSpPr>
          <p:cNvPr id="98308" name="TextBox 5"/>
          <p:cNvSpPr txBox="1">
            <a:spLocks noChangeArrowheads="1"/>
          </p:cNvSpPr>
          <p:nvPr/>
        </p:nvSpPr>
        <p:spPr bwMode="auto">
          <a:xfrm>
            <a:off x="942192" y="5097587"/>
            <a:ext cx="11510158" cy="230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3799" b="1" kern="12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4220" b="1" kern="1200" dirty="0" err="1">
                <a:solidFill>
                  <a:prstClr val="black"/>
                </a:solidFill>
                <a:latin typeface="Times New Roman" panose="02020603050405020304" pitchFamily="18" charset="0"/>
                <a:ea typeface="+mn-ea"/>
                <a:cs typeface="Times New Roman" panose="02020603050405020304" pitchFamily="18" charset="0"/>
              </a:rPr>
              <a:t>Đối</a:t>
            </a:r>
            <a:r>
              <a:rPr lang="en-US" altLang="en-US" sz="422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0" b="1" kern="1200" dirty="0" err="1">
                <a:solidFill>
                  <a:prstClr val="black"/>
                </a:solidFill>
                <a:latin typeface="Times New Roman" panose="02020603050405020304" pitchFamily="18" charset="0"/>
                <a:ea typeface="+mn-ea"/>
                <a:cs typeface="Times New Roman" panose="02020603050405020304" pitchFamily="18" charset="0"/>
              </a:rPr>
              <a:t>với</a:t>
            </a:r>
            <a:r>
              <a:rPr lang="en-US" altLang="en-US" sz="422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0" b="1" kern="1200" dirty="0" err="1">
                <a:solidFill>
                  <a:prstClr val="black"/>
                </a:solidFill>
                <a:latin typeface="Times New Roman" panose="02020603050405020304" pitchFamily="18" charset="0"/>
                <a:ea typeface="+mn-ea"/>
                <a:cs typeface="Times New Roman" panose="02020603050405020304" pitchFamily="18" charset="0"/>
              </a:rPr>
              <a:t>lao</a:t>
            </a:r>
            <a:r>
              <a:rPr lang="en-US" altLang="en-US" sz="422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0" b="1" kern="1200" dirty="0" err="1">
                <a:solidFill>
                  <a:prstClr val="black"/>
                </a:solidFill>
                <a:latin typeface="Times New Roman" panose="02020603050405020304" pitchFamily="18" charset="0"/>
                <a:ea typeface="+mn-ea"/>
                <a:cs typeface="Times New Roman" panose="02020603050405020304" pitchFamily="18" charset="0"/>
              </a:rPr>
              <a:t>động</a:t>
            </a:r>
            <a:r>
              <a:rPr lang="en-US" altLang="en-US" sz="4220"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4220" b="1" kern="1200" dirty="0" err="1">
                <a:solidFill>
                  <a:prstClr val="black"/>
                </a:solidFill>
                <a:latin typeface="Times New Roman" panose="02020603050405020304" pitchFamily="18" charset="0"/>
                <a:ea typeface="+mn-ea"/>
                <a:cs typeface="Times New Roman" panose="02020603050405020304" pitchFamily="18" charset="0"/>
              </a:rPr>
              <a:t>nữ</a:t>
            </a:r>
            <a:r>
              <a:rPr lang="en-US" altLang="en-US" sz="4220" b="1" kern="1200" dirty="0">
                <a:solidFill>
                  <a:prstClr val="black"/>
                </a:solidFill>
                <a:latin typeface="Times New Roman" panose="02020603050405020304" pitchFamily="18" charset="0"/>
                <a:ea typeface="+mn-ea"/>
                <a:cs typeface="Times New Roman" panose="02020603050405020304" pitchFamily="18" charset="0"/>
              </a:rPr>
              <a:t>:</a:t>
            </a:r>
          </a:p>
          <a:p>
            <a:pPr algn="just" defTabSz="964875" rtl="0"/>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Cứ</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15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45%</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Sau</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cứ</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thêm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mỗi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BHXH</a:t>
            </a:r>
            <a:r>
              <a:rPr lang="en-US" altLang="en-US" sz="3377" b="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thêm</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2%.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tối</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kern="1200" dirty="0" err="1">
                <a:solidFill>
                  <a:prstClr val="black"/>
                </a:solidFill>
                <a:latin typeface="Times New Roman" panose="02020603050405020304" pitchFamily="18" charset="0"/>
                <a:ea typeface="+mn-ea"/>
                <a:cs typeface="Times New Roman" panose="02020603050405020304" pitchFamily="18" charset="0"/>
              </a:rPr>
              <a:t>đa</a:t>
            </a:r>
            <a:r>
              <a:rPr lang="en-US" altLang="en-US" sz="3377" b="1" kern="1200" dirty="0">
                <a:solidFill>
                  <a:prstClr val="black"/>
                </a:solidFill>
                <a:latin typeface="Times New Roman" panose="02020603050405020304" pitchFamily="18" charset="0"/>
                <a:ea typeface="+mn-ea"/>
                <a:cs typeface="Times New Roman" panose="02020603050405020304" pitchFamily="18" charset="0"/>
              </a:rPr>
              <a:t> 75%.</a:t>
            </a:r>
          </a:p>
          <a:p>
            <a:pPr algn="just" defTabSz="964875" rtl="0"/>
            <a:endParaRPr lang="en-US" altLang="en-US" sz="3377" b="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0090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0986" y="644447"/>
            <a:ext cx="8764349" cy="5822235"/>
          </a:xfrm>
          <a:prstGeom prst="rect">
            <a:avLst/>
          </a:prstGeom>
          <a:noFill/>
        </p:spPr>
        <p:txBody>
          <a:bodyPr>
            <a:spAutoFit/>
          </a:bodyPr>
          <a:lstStyle/>
          <a:p>
            <a:pPr algn="just" defTabSz="964875" rtl="0">
              <a:lnSpc>
                <a:spcPct val="90000"/>
              </a:lnSpc>
              <a:defRPr/>
            </a:pPr>
            <a:r>
              <a:rPr lang="en-US" sz="1899" b="1" i="1" kern="1200" dirty="0">
                <a:solidFill>
                  <a:srgbClr val="FF0000"/>
                </a:solidFill>
                <a:latin typeface="Times New Roman" pitchFamily="18" charset="0"/>
                <a:ea typeface="+mn-ea"/>
                <a:cs typeface="Times New Roman" pitchFamily="18" charset="0"/>
              </a:rPr>
              <a:t>	</a:t>
            </a:r>
            <a:r>
              <a:rPr lang="en-US" sz="4221" b="1" i="1" kern="1200" dirty="0" err="1">
                <a:solidFill>
                  <a:srgbClr val="FF0000"/>
                </a:solidFill>
                <a:latin typeface="Times New Roman" pitchFamily="18" charset="0"/>
                <a:ea typeface="+mn-ea"/>
                <a:cs typeface="Times New Roman" pitchFamily="18" charset="0"/>
              </a:rPr>
              <a:t>Lưu</a:t>
            </a:r>
            <a:r>
              <a:rPr lang="en-US" sz="4221" b="1" i="1" kern="1200" dirty="0">
                <a:solidFill>
                  <a:srgbClr val="FF0000"/>
                </a:solidFill>
                <a:latin typeface="Times New Roman" pitchFamily="18" charset="0"/>
                <a:ea typeface="+mn-ea"/>
                <a:cs typeface="Times New Roman" pitchFamily="18" charset="0"/>
              </a:rPr>
              <a:t> ý:</a:t>
            </a:r>
            <a:r>
              <a:rPr lang="en-US" sz="1899" b="1" i="1" kern="1200" dirty="0">
                <a:solidFill>
                  <a:srgbClr val="FF0000"/>
                </a:solidFill>
                <a:latin typeface="Times New Roman" pitchFamily="18" charset="0"/>
                <a:ea typeface="+mn-ea"/>
                <a:cs typeface="Times New Roman" pitchFamily="18" charset="0"/>
              </a:rPr>
              <a:t> </a:t>
            </a:r>
          </a:p>
          <a:p>
            <a:pPr algn="just" defTabSz="964875" rtl="0">
              <a:lnSpc>
                <a:spcPct val="90000"/>
              </a:lnSpc>
              <a:defRPr/>
            </a:pPr>
            <a:endParaRPr lang="en-US" sz="3377" kern="1200" dirty="0">
              <a:solidFill>
                <a:prstClr val="black"/>
              </a:solidFill>
              <a:latin typeface="Times New Roman" pitchFamily="18" charset="0"/>
              <a:ea typeface="+mn-ea"/>
              <a:cs typeface="Times New Roman" pitchFamily="18" charset="0"/>
            </a:endParaRPr>
          </a:p>
          <a:p>
            <a:pPr algn="just" defTabSz="964875" rtl="0">
              <a:lnSpc>
                <a:spcPct val="90000"/>
              </a:lnSpc>
              <a:defRPr/>
            </a:pP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Lương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hưu</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được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điều</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chỉnh</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trên</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cơ</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sở</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mức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tăng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của</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chỉ</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số</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giá</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tiêu</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dùng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và</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tăng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trưởng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kinh</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tế</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phù</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hợp</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với</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ngân</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sách</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Nhà</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nước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và</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quỹ</a:t>
            </a:r>
            <a:r>
              <a:rPr lang="en-US" sz="3377" kern="1200" dirty="0">
                <a:solidFill>
                  <a:prstClr val="black"/>
                </a:solidFill>
                <a:latin typeface="Times New Roman" pitchFamily="18" charset="0"/>
                <a:ea typeface="+mn-ea"/>
                <a:cs typeface="Times New Roman" pitchFamily="18" charset="0"/>
              </a:rPr>
              <a:t> BHXH.</a:t>
            </a:r>
          </a:p>
          <a:p>
            <a:pPr marL="301523" indent="-301523" algn="just" defTabSz="964875" rtl="0">
              <a:lnSpc>
                <a:spcPct val="90000"/>
              </a:lnSpc>
              <a:buFontTx/>
              <a:buChar char="-"/>
              <a:defRPr/>
            </a:pPr>
            <a:endParaRPr lang="en-US" sz="3377" kern="1200" dirty="0">
              <a:solidFill>
                <a:prstClr val="black"/>
              </a:solidFill>
              <a:latin typeface="Times New Roman" pitchFamily="18" charset="0"/>
              <a:ea typeface="+mn-ea"/>
              <a:cs typeface="Times New Roman" pitchFamily="18" charset="0"/>
            </a:endParaRPr>
          </a:p>
          <a:p>
            <a:pPr marL="301523" indent="-301523" algn="just" defTabSz="964875" rtl="0">
              <a:lnSpc>
                <a:spcPct val="90000"/>
              </a:lnSpc>
              <a:buFontTx/>
              <a:buChar char="-"/>
              <a:defRPr/>
            </a:pPr>
            <a:r>
              <a:rPr lang="en-US" sz="3377" kern="1200" dirty="0" err="1">
                <a:solidFill>
                  <a:prstClr val="black"/>
                </a:solidFill>
                <a:latin typeface="Times New Roman" pitchFamily="18" charset="0"/>
                <a:ea typeface="+mn-ea"/>
                <a:cs typeface="Times New Roman" pitchFamily="18" charset="0"/>
              </a:rPr>
              <a:t>Được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cấp</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thẻ</a:t>
            </a:r>
            <a:r>
              <a:rPr lang="en-US" sz="3377" kern="1200" dirty="0">
                <a:solidFill>
                  <a:prstClr val="black"/>
                </a:solidFill>
                <a:latin typeface="Times New Roman" pitchFamily="18" charset="0"/>
                <a:ea typeface="+mn-ea"/>
                <a:cs typeface="Times New Roman" pitchFamily="18" charset="0"/>
              </a:rPr>
              <a:t> BHYT </a:t>
            </a:r>
            <a:r>
              <a:rPr lang="en-US" sz="3377" kern="1200" dirty="0" err="1">
                <a:solidFill>
                  <a:prstClr val="black"/>
                </a:solidFill>
                <a:latin typeface="Times New Roman" pitchFamily="18" charset="0"/>
                <a:ea typeface="+mn-ea"/>
                <a:cs typeface="Times New Roman" pitchFamily="18" charset="0"/>
              </a:rPr>
              <a:t>miễn</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phí</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trong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suốt</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quá</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trình</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hưởng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lương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hưu</a:t>
            </a:r>
            <a:r>
              <a:rPr lang="en-US" sz="3377" kern="1200" dirty="0">
                <a:solidFill>
                  <a:prstClr val="black"/>
                </a:solidFill>
                <a:latin typeface="Times New Roman" pitchFamily="18" charset="0"/>
                <a:ea typeface="+mn-ea"/>
                <a:cs typeface="Times New Roman" pitchFamily="18" charset="0"/>
              </a:rPr>
              <a:t>.</a:t>
            </a:r>
          </a:p>
          <a:p>
            <a:pPr algn="just" defTabSz="964875" rtl="0">
              <a:lnSpc>
                <a:spcPct val="90000"/>
              </a:lnSpc>
              <a:defRPr/>
            </a:pPr>
            <a:endParaRPr lang="en-US" sz="3377" kern="1200" dirty="0">
              <a:solidFill>
                <a:prstClr val="black"/>
              </a:solidFill>
              <a:latin typeface="Times New Roman" pitchFamily="18" charset="0"/>
              <a:ea typeface="+mn-ea"/>
              <a:cs typeface="Times New Roman" pitchFamily="18" charset="0"/>
            </a:endParaRPr>
          </a:p>
          <a:p>
            <a:pPr algn="just" defTabSz="964875" rtl="0">
              <a:lnSpc>
                <a:spcPct val="90000"/>
              </a:lnSpc>
              <a:defRPr/>
            </a:pP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Mức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hưởng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phụ</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thuộc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vào</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mức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đóng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Mức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đóng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cao</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thì</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mức</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hưởng</a:t>
            </a:r>
            <a:r>
              <a:rPr lang="en-US" sz="3377" kern="1200" dirty="0">
                <a:solidFill>
                  <a:prstClr val="black"/>
                </a:solidFill>
                <a:latin typeface="Times New Roman" pitchFamily="18" charset="0"/>
                <a:ea typeface="+mn-ea"/>
                <a:cs typeface="Times New Roman" pitchFamily="18" charset="0"/>
              </a:rPr>
              <a:t> </a:t>
            </a:r>
            <a:r>
              <a:rPr lang="en-US" sz="3377" kern="1200" dirty="0" err="1">
                <a:solidFill>
                  <a:prstClr val="black"/>
                </a:solidFill>
                <a:latin typeface="Times New Roman" pitchFamily="18" charset="0"/>
                <a:ea typeface="+mn-ea"/>
                <a:cs typeface="Times New Roman" pitchFamily="18" charset="0"/>
              </a:rPr>
              <a:t>cao</a:t>
            </a:r>
            <a:r>
              <a:rPr lang="en-US" sz="3377" kern="1200" dirty="0">
                <a:solidFill>
                  <a:prstClr val="black"/>
                </a:solidFill>
                <a:latin typeface="Times New Roman" pitchFamily="18" charset="0"/>
                <a:ea typeface="+mn-ea"/>
                <a:cs typeface="Times New Roman" pitchFamily="18" charset="0"/>
              </a:rPr>
              <a:t>.</a:t>
            </a:r>
          </a:p>
          <a:p>
            <a:pPr algn="just" defTabSz="964875" rtl="0">
              <a:lnSpc>
                <a:spcPct val="90000"/>
              </a:lnSpc>
              <a:defRPr/>
            </a:pPr>
            <a:r>
              <a:rPr lang="en-US" sz="3377" kern="1200" dirty="0">
                <a:solidFill>
                  <a:prstClr val="black"/>
                </a:solidFill>
                <a:latin typeface="Times New Roman" pitchFamily="18" charset="0"/>
                <a:ea typeface="+mn-ea"/>
                <a:cs typeface="Times New Roman" pitchFamily="18" charset="0"/>
              </a:rPr>
              <a:t>	</a:t>
            </a:r>
            <a:endParaRPr lang="en-US" sz="3377"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14888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type="subTitle" idx="1"/>
          </p:nvPr>
        </p:nvSpPr>
        <p:spPr>
          <a:xfrm>
            <a:off x="1608139" y="1191"/>
            <a:ext cx="9571768" cy="7156212"/>
          </a:xfrm>
        </p:spPr>
        <p:txBody>
          <a:bodyPr rtlCol="0">
            <a:noAutofit/>
          </a:bodyPr>
          <a:lstStyle/>
          <a:p>
            <a:pPr>
              <a:spcBef>
                <a:spcPts val="0"/>
              </a:spcBef>
              <a:buClr>
                <a:schemeClr val="accent6">
                  <a:lumMod val="75000"/>
                </a:schemeClr>
              </a:buClr>
              <a:defRPr/>
            </a:pPr>
            <a:r>
              <a:rPr lang="en-US" sz="4221" b="1" dirty="0">
                <a:solidFill>
                  <a:srgbClr val="3333FF"/>
                </a:solidFill>
                <a:latin typeface="Times New Roman" pitchFamily="18" charset="0"/>
                <a:cs typeface="Times New Roman" pitchFamily="18" charset="0"/>
              </a:rPr>
              <a:t>       </a:t>
            </a:r>
          </a:p>
          <a:p>
            <a:pPr>
              <a:spcBef>
                <a:spcPts val="0"/>
              </a:spcBef>
              <a:buClr>
                <a:schemeClr val="accent6">
                  <a:lumMod val="75000"/>
                </a:schemeClr>
              </a:buClr>
              <a:defRPr/>
            </a:pPr>
            <a:r>
              <a:rPr lang="en-US" sz="4221" b="1" dirty="0">
                <a:solidFill>
                  <a:srgbClr val="3333FF"/>
                </a:solidFill>
                <a:latin typeface="Times New Roman" pitchFamily="18" charset="0"/>
                <a:cs typeface="Times New Roman" pitchFamily="18" charset="0"/>
              </a:rPr>
              <a:t>	</a:t>
            </a:r>
            <a:r>
              <a:rPr lang="en-US" sz="4221" b="1" dirty="0">
                <a:solidFill>
                  <a:srgbClr val="FF3300"/>
                </a:solidFill>
                <a:latin typeface="Times New Roman" pitchFamily="18" charset="0"/>
                <a:cs typeface="Times New Roman" pitchFamily="18" charset="0"/>
              </a:rPr>
              <a:t>2. CHẾ ĐỘ TỬ TUẤT</a:t>
            </a:r>
          </a:p>
          <a:p>
            <a:pPr>
              <a:spcBef>
                <a:spcPts val="0"/>
              </a:spcBef>
              <a:buClr>
                <a:schemeClr val="accent6">
                  <a:lumMod val="75000"/>
                </a:schemeClr>
              </a:buClr>
              <a:defRPr/>
            </a:pPr>
            <a:endParaRPr lang="en-US" sz="4221" dirty="0">
              <a:solidFill>
                <a:srgbClr val="FF0000"/>
              </a:solidFill>
              <a:latin typeface="Times New Roman" pitchFamily="18" charset="0"/>
              <a:cs typeface="Times New Roman" pitchFamily="18" charset="0"/>
            </a:endParaRPr>
          </a:p>
          <a:p>
            <a:pPr>
              <a:spcBef>
                <a:spcPts val="0"/>
              </a:spcBef>
              <a:buClr>
                <a:schemeClr val="accent6">
                  <a:lumMod val="75000"/>
                </a:schemeClr>
              </a:buClr>
              <a:defRPr/>
            </a:pPr>
            <a:r>
              <a:rPr lang="en-US" sz="4221" dirty="0">
                <a:solidFill>
                  <a:srgbClr val="FF0000"/>
                </a:solidFill>
                <a:latin typeface="Times New Roman" pitchFamily="18" charset="0"/>
                <a:cs typeface="Times New Roman" pitchFamily="18" charset="0"/>
              </a:rPr>
              <a:t>	</a:t>
            </a:r>
            <a:r>
              <a:rPr lang="en-US" sz="4221" b="1" dirty="0">
                <a:solidFill>
                  <a:srgbClr val="FF0000"/>
                </a:solidFill>
                <a:latin typeface="Times New Roman" pitchFamily="18" charset="0"/>
                <a:cs typeface="Times New Roman" pitchFamily="18" charset="0"/>
              </a:rPr>
              <a:t>* Mai </a:t>
            </a:r>
            <a:r>
              <a:rPr lang="en-US" sz="4221" b="1" dirty="0" err="1">
                <a:solidFill>
                  <a:srgbClr val="FF0000"/>
                </a:solidFill>
                <a:latin typeface="Times New Roman" pitchFamily="18" charset="0"/>
                <a:cs typeface="Times New Roman" pitchFamily="18" charset="0"/>
              </a:rPr>
              <a:t>táng</a:t>
            </a:r>
            <a:r>
              <a:rPr lang="en-US" sz="4221" b="1" dirty="0">
                <a:solidFill>
                  <a:srgbClr val="FF0000"/>
                </a:solidFill>
                <a:latin typeface="Times New Roman" pitchFamily="18" charset="0"/>
                <a:cs typeface="Times New Roman" pitchFamily="18" charset="0"/>
              </a:rPr>
              <a:t> </a:t>
            </a:r>
            <a:r>
              <a:rPr lang="en-US" sz="4221" b="1" dirty="0" err="1">
                <a:solidFill>
                  <a:srgbClr val="FF0000"/>
                </a:solidFill>
                <a:latin typeface="Times New Roman" pitchFamily="18" charset="0"/>
                <a:cs typeface="Times New Roman" pitchFamily="18" charset="0"/>
              </a:rPr>
              <a:t>phí</a:t>
            </a:r>
            <a:r>
              <a:rPr lang="en-US" sz="4221" b="1" dirty="0">
                <a:solidFill>
                  <a:srgbClr val="FF0000"/>
                </a:solidFill>
                <a:latin typeface="Times New Roman" pitchFamily="18" charset="0"/>
                <a:cs typeface="Times New Roman" pitchFamily="18" charset="0"/>
              </a:rPr>
              <a:t>.</a:t>
            </a:r>
            <a:endParaRPr lang="en-US" sz="3377" b="1" dirty="0">
              <a:solidFill>
                <a:srgbClr val="3333FF"/>
              </a:solidFill>
              <a:latin typeface="Times New Roman" pitchFamily="18" charset="0"/>
              <a:cs typeface="Times New Roman" pitchFamily="18" charset="0"/>
            </a:endParaRPr>
          </a:p>
          <a:p>
            <a:pPr algn="just">
              <a:spcBef>
                <a:spcPts val="1266"/>
              </a:spcBef>
              <a:buClr>
                <a:schemeClr val="accent6">
                  <a:lumMod val="75000"/>
                </a:schemeClr>
              </a:buClr>
              <a:defRPr/>
            </a:pPr>
            <a:r>
              <a:rPr lang="en-US" sz="3377" b="1" dirty="0">
                <a:solidFill>
                  <a:srgbClr val="3333FF"/>
                </a:solidFill>
                <a:latin typeface="Times New Roman" pitchFamily="18" charset="0"/>
                <a:cs typeface="Times New Roman" pitchFamily="18" charset="0"/>
              </a:rPr>
              <a:t>	</a:t>
            </a:r>
            <a:r>
              <a:rPr lang="en-US" sz="3377" b="1" dirty="0">
                <a:solidFill>
                  <a:srgbClr val="003300"/>
                </a:solidFill>
                <a:latin typeface="Times New Roman" pitchFamily="18" charset="0"/>
                <a:cs typeface="Times New Roman" pitchFamily="18" charset="0"/>
              </a:rPr>
              <a:t>- </a:t>
            </a:r>
            <a:r>
              <a:rPr lang="en-US" sz="3377" b="1" dirty="0" err="1">
                <a:solidFill>
                  <a:srgbClr val="003300"/>
                </a:solidFill>
                <a:latin typeface="Times New Roman" pitchFamily="18" charset="0"/>
                <a:cs typeface="Times New Roman" pitchFamily="18" charset="0"/>
              </a:rPr>
              <a:t>Điều</a:t>
            </a:r>
            <a:r>
              <a:rPr lang="en-US" sz="3377" b="1" dirty="0">
                <a:solidFill>
                  <a:srgbClr val="003300"/>
                </a:solidFill>
                <a:latin typeface="Times New Roman" pitchFamily="18" charset="0"/>
                <a:cs typeface="Times New Roman" pitchFamily="18" charset="0"/>
              </a:rPr>
              <a:t> kiện:</a:t>
            </a:r>
            <a:r>
              <a:rPr lang="en-US" sz="3377" dirty="0">
                <a:solidFill>
                  <a:srgbClr val="003300"/>
                </a:solidFill>
                <a:latin typeface="Times New Roman" pitchFamily="18" charset="0"/>
                <a:cs typeface="Times New Roman" pitchFamily="18" charset="0"/>
              </a:rPr>
              <a:t> </a:t>
            </a:r>
          </a:p>
          <a:p>
            <a:pPr algn="just">
              <a:spcBef>
                <a:spcPts val="1266"/>
              </a:spcBef>
              <a:buClr>
                <a:schemeClr val="accent6">
                  <a:lumMod val="75000"/>
                </a:schemeClr>
              </a:buClr>
              <a:defRPr/>
            </a:pPr>
            <a:r>
              <a:rPr lang="en-US" sz="3377" dirty="0">
                <a:solidFill>
                  <a:srgbClr val="003300"/>
                </a:solidFill>
                <a:latin typeface="Times New Roman" pitchFamily="18" charset="0"/>
                <a:cs typeface="Times New Roman" pitchFamily="18" charset="0"/>
              </a:rPr>
              <a:t>	+ </a:t>
            </a:r>
            <a:r>
              <a:rPr lang="en-US" sz="3377" dirty="0" err="1">
                <a:solidFill>
                  <a:srgbClr val="003300"/>
                </a:solidFill>
                <a:latin typeface="Times New Roman" pitchFamily="18" charset="0"/>
                <a:cs typeface="Times New Roman" pitchFamily="18" charset="0"/>
              </a:rPr>
              <a:t>Đã</a:t>
            </a:r>
            <a:r>
              <a:rPr lang="en-US" sz="3377" dirty="0">
                <a:solidFill>
                  <a:srgbClr val="003300"/>
                </a:solidFill>
                <a:latin typeface="Times New Roman" pitchFamily="18" charset="0"/>
                <a:cs typeface="Times New Roman" pitchFamily="18" charset="0"/>
              </a:rPr>
              <a:t> đóng BHXH </a:t>
            </a:r>
            <a:r>
              <a:rPr lang="en-US" sz="3377" dirty="0" err="1">
                <a:solidFill>
                  <a:srgbClr val="003300"/>
                </a:solidFill>
                <a:latin typeface="Times New Roman" pitchFamily="18" charset="0"/>
                <a:cs typeface="Times New Roman" pitchFamily="18" charset="0"/>
              </a:rPr>
              <a:t>đủ</a:t>
            </a:r>
            <a:r>
              <a:rPr lang="en-US" sz="3377" dirty="0">
                <a:solidFill>
                  <a:srgbClr val="003300"/>
                </a:solidFill>
                <a:latin typeface="Times New Roman" pitchFamily="18" charset="0"/>
                <a:cs typeface="Times New Roman" pitchFamily="18" charset="0"/>
              </a:rPr>
              <a:t> 60 tháng </a:t>
            </a:r>
            <a:r>
              <a:rPr lang="en-US" sz="3377" dirty="0" err="1">
                <a:solidFill>
                  <a:srgbClr val="003300"/>
                </a:solidFill>
                <a:latin typeface="Times New Roman" pitchFamily="18" charset="0"/>
                <a:cs typeface="Times New Roman" pitchFamily="18" charset="0"/>
              </a:rPr>
              <a:t>trở</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lên</a:t>
            </a:r>
            <a:endParaRPr lang="en-US" sz="3377" dirty="0">
              <a:solidFill>
                <a:srgbClr val="003300"/>
              </a:solidFill>
              <a:latin typeface="Times New Roman" pitchFamily="18" charset="0"/>
              <a:cs typeface="Times New Roman" pitchFamily="18" charset="0"/>
            </a:endParaRPr>
          </a:p>
          <a:p>
            <a:pPr algn="just">
              <a:spcBef>
                <a:spcPts val="1266"/>
              </a:spcBef>
              <a:buClr>
                <a:schemeClr val="accent6">
                  <a:lumMod val="75000"/>
                </a:schemeClr>
              </a:buClr>
              <a:defRPr/>
            </a:pPr>
            <a:r>
              <a:rPr lang="en-US" sz="3377" dirty="0">
                <a:solidFill>
                  <a:srgbClr val="003300"/>
                </a:solidFill>
                <a:latin typeface="Times New Roman" pitchFamily="18" charset="0"/>
                <a:cs typeface="Times New Roman" pitchFamily="18" charset="0"/>
              </a:rPr>
              <a:t>	+ </a:t>
            </a:r>
            <a:r>
              <a:rPr lang="en-US" sz="3377" dirty="0" err="1">
                <a:solidFill>
                  <a:srgbClr val="003300"/>
                </a:solidFill>
                <a:latin typeface="Times New Roman" pitchFamily="18" charset="0"/>
                <a:cs typeface="Times New Roman" pitchFamily="18" charset="0"/>
              </a:rPr>
              <a:t>Đang</a:t>
            </a:r>
            <a:r>
              <a:rPr lang="en-US" sz="3377" dirty="0">
                <a:solidFill>
                  <a:srgbClr val="003300"/>
                </a:solidFill>
                <a:latin typeface="Times New Roman" pitchFamily="18" charset="0"/>
                <a:cs typeface="Times New Roman" pitchFamily="18" charset="0"/>
              </a:rPr>
              <a:t> hưởng </a:t>
            </a:r>
            <a:r>
              <a:rPr lang="en-US" sz="3377" dirty="0" err="1">
                <a:solidFill>
                  <a:srgbClr val="003300"/>
                </a:solidFill>
                <a:latin typeface="Times New Roman" pitchFamily="18" charset="0"/>
                <a:cs typeface="Times New Roman" pitchFamily="18" charset="0"/>
              </a:rPr>
              <a:t>lương</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hưu</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chết</a:t>
            </a:r>
            <a:r>
              <a:rPr lang="en-US" sz="3377" dirty="0">
                <a:solidFill>
                  <a:srgbClr val="003300"/>
                </a:solidFill>
                <a:latin typeface="Times New Roman" pitchFamily="18" charset="0"/>
                <a:cs typeface="Times New Roman" pitchFamily="18" charset="0"/>
              </a:rPr>
              <a:t>.</a:t>
            </a:r>
          </a:p>
          <a:p>
            <a:pPr algn="just">
              <a:spcBef>
                <a:spcPts val="1266"/>
              </a:spcBef>
              <a:buClr>
                <a:schemeClr val="accent6">
                  <a:lumMod val="75000"/>
                </a:schemeClr>
              </a:buClr>
              <a:defRPr/>
            </a:pPr>
            <a:r>
              <a:rPr lang="en-US" sz="3377" b="1" dirty="0">
                <a:solidFill>
                  <a:srgbClr val="003300"/>
                </a:solidFill>
                <a:latin typeface="Times New Roman" pitchFamily="18" charset="0"/>
                <a:cs typeface="Times New Roman" pitchFamily="18" charset="0"/>
              </a:rPr>
              <a:t> 	- </a:t>
            </a:r>
            <a:r>
              <a:rPr lang="en-US" sz="3377" b="1" dirty="0" err="1">
                <a:solidFill>
                  <a:srgbClr val="003300"/>
                </a:solidFill>
                <a:latin typeface="Times New Roman" pitchFamily="18" charset="0"/>
                <a:cs typeface="Times New Roman" pitchFamily="18" charset="0"/>
              </a:rPr>
              <a:t>Mức</a:t>
            </a:r>
            <a:r>
              <a:rPr lang="en-US" sz="3377" b="1" dirty="0">
                <a:solidFill>
                  <a:srgbClr val="003300"/>
                </a:solidFill>
                <a:latin typeface="Times New Roman" pitchFamily="18" charset="0"/>
                <a:cs typeface="Times New Roman" pitchFamily="18" charset="0"/>
              </a:rPr>
              <a:t> hưởng:</a:t>
            </a:r>
            <a:r>
              <a:rPr lang="en-US" sz="3377" dirty="0">
                <a:solidFill>
                  <a:srgbClr val="003300"/>
                </a:solidFill>
                <a:latin typeface="Times New Roman" pitchFamily="18" charset="0"/>
                <a:cs typeface="Times New Roman" pitchFamily="18" charset="0"/>
              </a:rPr>
              <a:t> 10 </a:t>
            </a:r>
            <a:r>
              <a:rPr lang="en-US" sz="3377" dirty="0" err="1">
                <a:solidFill>
                  <a:srgbClr val="003300"/>
                </a:solidFill>
                <a:latin typeface="Times New Roman" pitchFamily="18" charset="0"/>
                <a:cs typeface="Times New Roman" pitchFamily="18" charset="0"/>
              </a:rPr>
              <a:t>tháng</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lương</a:t>
            </a:r>
            <a:r>
              <a:rPr lang="en-US" sz="3377" dirty="0">
                <a:solidFill>
                  <a:srgbClr val="003300"/>
                </a:solidFill>
                <a:latin typeface="Times New Roman" pitchFamily="18" charset="0"/>
                <a:cs typeface="Times New Roman" pitchFamily="18" charset="0"/>
              </a:rPr>
              <a:t> cơ sở tại thời điểm người tham </a:t>
            </a:r>
            <a:r>
              <a:rPr lang="en-US" sz="3377" dirty="0" err="1">
                <a:solidFill>
                  <a:srgbClr val="003300"/>
                </a:solidFill>
                <a:latin typeface="Times New Roman" pitchFamily="18" charset="0"/>
                <a:cs typeface="Times New Roman" pitchFamily="18" charset="0"/>
              </a:rPr>
              <a:t>gia</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chết</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Từ</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ngày</a:t>
            </a:r>
            <a:r>
              <a:rPr lang="en-US" sz="3377">
                <a:solidFill>
                  <a:srgbClr val="003300"/>
                </a:solidFill>
                <a:latin typeface="Times New Roman" pitchFamily="18" charset="0"/>
                <a:cs typeface="Times New Roman" pitchFamily="18" charset="0"/>
              </a:rPr>
              <a:t> 01/07/2024, </a:t>
            </a:r>
            <a:r>
              <a:rPr lang="en-US" sz="3377" dirty="0" err="1">
                <a:solidFill>
                  <a:srgbClr val="003300"/>
                </a:solidFill>
                <a:latin typeface="Times New Roman" pitchFamily="18" charset="0"/>
                <a:cs typeface="Times New Roman" pitchFamily="18" charset="0"/>
              </a:rPr>
              <a:t>là</a:t>
            </a:r>
            <a:r>
              <a:rPr lang="en-US" sz="3377" dirty="0">
                <a:solidFill>
                  <a:srgbClr val="003300"/>
                </a:solidFill>
                <a:latin typeface="Times New Roman" pitchFamily="18" charset="0"/>
                <a:cs typeface="Times New Roman" pitchFamily="18" charset="0"/>
              </a:rPr>
              <a:t> 23.400.000 </a:t>
            </a:r>
            <a:r>
              <a:rPr lang="en-US" sz="3377" dirty="0" err="1">
                <a:solidFill>
                  <a:srgbClr val="003300"/>
                </a:solidFill>
                <a:latin typeface="Times New Roman" pitchFamily="18" charset="0"/>
                <a:cs typeface="Times New Roman" pitchFamily="18" charset="0"/>
              </a:rPr>
              <a:t>đồng</a:t>
            </a:r>
            <a:r>
              <a:rPr lang="en-US" sz="3377" dirty="0">
                <a:solidFill>
                  <a:srgbClr val="003300"/>
                </a:solidFill>
                <a:latin typeface="Times New Roman" pitchFamily="18" charset="0"/>
                <a:cs typeface="Times New Roman" pitchFamily="18" charset="0"/>
              </a:rPr>
              <a:t>.</a:t>
            </a:r>
          </a:p>
          <a:p>
            <a:pPr algn="just">
              <a:spcBef>
                <a:spcPts val="1266"/>
              </a:spcBef>
              <a:buClr>
                <a:schemeClr val="accent6">
                  <a:lumMod val="75000"/>
                </a:schemeClr>
              </a:buClr>
              <a:defRPr/>
            </a:pPr>
            <a:r>
              <a:rPr lang="en-US" sz="1477" dirty="0">
                <a:solidFill>
                  <a:srgbClr val="003300"/>
                </a:solidFill>
                <a:latin typeface="Times New Roman" pitchFamily="18" charset="0"/>
                <a:cs typeface="Times New Roman" pitchFamily="18" charset="0"/>
              </a:rPr>
              <a:t> </a:t>
            </a:r>
            <a:r>
              <a:rPr lang="en-US" sz="3377" dirty="0">
                <a:solidFill>
                  <a:srgbClr val="003300"/>
                </a:solidFill>
                <a:latin typeface="Times New Roman" pitchFamily="18" charset="0"/>
                <a:cs typeface="Times New Roman" pitchFamily="18" charset="0"/>
              </a:rPr>
              <a:t>	</a:t>
            </a:r>
          </a:p>
          <a:p>
            <a:pPr marL="87107" algn="just">
              <a:spcBef>
                <a:spcPts val="0"/>
              </a:spcBef>
              <a:buClr>
                <a:schemeClr val="accent6">
                  <a:lumMod val="75000"/>
                </a:schemeClr>
              </a:buClr>
              <a:defRPr/>
            </a:pPr>
            <a:endParaRPr lang="en-US" sz="3377" dirty="0">
              <a:solidFill>
                <a:srgbClr val="3333FF"/>
              </a:solidFill>
              <a:latin typeface="Times New Roman" pitchFamily="18" charset="0"/>
              <a:cs typeface="Times New Roman" pitchFamily="18" charset="0"/>
            </a:endParaRPr>
          </a:p>
          <a:p>
            <a:pPr marL="87107" algn="just">
              <a:spcBef>
                <a:spcPts val="0"/>
              </a:spcBef>
              <a:buClr>
                <a:schemeClr val="accent6">
                  <a:lumMod val="75000"/>
                </a:schemeClr>
              </a:buClr>
              <a:defRPr/>
            </a:pPr>
            <a:r>
              <a:rPr lang="en-US" sz="3377" dirty="0">
                <a:solidFill>
                  <a:srgbClr val="3333FF"/>
                </a:solidFill>
                <a:latin typeface="Times New Roman" pitchFamily="18" charset="0"/>
                <a:cs typeface="Times New Roman" pitchFamily="18" charset="0"/>
              </a:rPr>
              <a:t>  	</a:t>
            </a:r>
          </a:p>
          <a:p>
            <a:pPr>
              <a:spcBef>
                <a:spcPts val="0"/>
              </a:spcBef>
              <a:defRPr/>
            </a:pPr>
            <a:endParaRPr lang="en-US" sz="4221" b="1" i="1" dirty="0">
              <a:solidFill>
                <a:srgbClr val="7030A0"/>
              </a:solidFill>
              <a:latin typeface="Times New Roman" pitchFamily="18" charset="0"/>
              <a:cs typeface="Times New Roman" pitchFamily="18" charset="0"/>
            </a:endParaRPr>
          </a:p>
          <a:p>
            <a:pPr>
              <a:spcBef>
                <a:spcPts val="0"/>
              </a:spcBef>
              <a:defRPr/>
            </a:pPr>
            <a:endParaRPr lang="en-US" sz="1108" i="1" dirty="0">
              <a:solidFill>
                <a:srgbClr val="3333FF"/>
              </a:solidFill>
              <a:latin typeface="Times New Roman" pitchFamily="18" charset="0"/>
              <a:cs typeface="Times New Roman" pitchFamily="18" charset="0"/>
            </a:endParaRP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899" dirty="0">
                <a:solidFill>
                  <a:srgbClr val="3333FF"/>
                </a:solidFill>
                <a:latin typeface="Times New Roman" pitchFamily="18" charset="0"/>
                <a:cs typeface="Times New Roman" pitchFamily="18" charset="0"/>
              </a:rPr>
              <a:t> </a:t>
            </a:r>
            <a:r>
              <a:rPr lang="en-US" sz="3377" dirty="0">
                <a:solidFill>
                  <a:srgbClr val="3333FF"/>
                </a:solidFill>
                <a:latin typeface="Times New Roman" pitchFamily="18" charset="0"/>
                <a:cs typeface="Times New Roman" pitchFamily="18" charset="0"/>
              </a:rPr>
              <a:t>	</a:t>
            </a:r>
          </a:p>
        </p:txBody>
      </p:sp>
      <p:sp>
        <p:nvSpPr>
          <p:cNvPr id="101379" name="Slide Number Placeholder 3"/>
          <p:cNvSpPr txBox="1">
            <a:spLocks noGrp="1" noChangeArrowheads="1"/>
          </p:cNvSpPr>
          <p:nvPr/>
        </p:nvSpPr>
        <p:spPr bwMode="auto">
          <a:xfrm>
            <a:off x="10697465" y="6654860"/>
            <a:ext cx="482441" cy="50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fld id="{687E50F1-6783-4CB8-8358-C7592FE93ADB}" type="slidenum">
              <a:rPr lang="en-US" altLang="en-US" sz="1266" kern="1200">
                <a:solidFill>
                  <a:srgbClr val="69A5D2"/>
                </a:solidFill>
                <a:ea typeface="+mn-ea"/>
                <a:cs typeface="+mn-cs"/>
              </a:rPr>
              <a:pPr algn="ctr" defTabSz="964875" rtl="0"/>
              <a:t>54</a:t>
            </a:fld>
            <a:endParaRPr lang="en-US" altLang="en-US" sz="1266" kern="1200">
              <a:solidFill>
                <a:srgbClr val="69A5D2"/>
              </a:solidFill>
              <a:ea typeface="+mn-ea"/>
              <a:cs typeface="+mn-cs"/>
            </a:endParaRPr>
          </a:p>
        </p:txBody>
      </p:sp>
    </p:spTree>
    <p:extLst>
      <p:ext uri="{BB962C8B-B14F-4D97-AF65-F5344CB8AC3E}">
        <p14:creationId xmlns:p14="http://schemas.microsoft.com/office/powerpoint/2010/main" val="3972977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15" end="15"/>
                                            </p:txEl>
                                          </p:spTgt>
                                        </p:tgtEl>
                                        <p:attrNameLst>
                                          <p:attrName>style.visibility</p:attrName>
                                        </p:attrNameLst>
                                      </p:cBhvr>
                                      <p:to>
                                        <p:strVal val="visible"/>
                                      </p:to>
                                    </p:set>
                                    <p:anim calcmode="lin" valueType="num">
                                      <p:cBhvr additive="base">
                                        <p:cTn id="7" dur="500" fill="hold"/>
                                        <p:tgtEl>
                                          <p:spTgt spid="36866">
                                            <p:txEl>
                                              <p:pRg st="15"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6"/>
          <p:cNvSpPr txBox="1">
            <a:spLocks noChangeArrowheads="1"/>
          </p:cNvSpPr>
          <p:nvPr/>
        </p:nvSpPr>
        <p:spPr bwMode="auto">
          <a:xfrm>
            <a:off x="2170985" y="483633"/>
            <a:ext cx="8683943" cy="700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endParaRPr lang="en-US" altLang="en-US" sz="4221" kern="1200">
              <a:solidFill>
                <a:srgbClr val="FF0000"/>
              </a:solidFill>
              <a:latin typeface="Times New Roman" panose="02020603050405020304" pitchFamily="18" charset="0"/>
              <a:ea typeface="+mn-ea"/>
              <a:cs typeface="Times New Roman" panose="02020603050405020304" pitchFamily="18" charset="0"/>
            </a:endParaRPr>
          </a:p>
          <a:p>
            <a:pPr algn="l" defTabSz="964875" rtl="0"/>
            <a:r>
              <a:rPr lang="en-US" altLang="en-US" sz="4221" b="1" kern="1200">
                <a:solidFill>
                  <a:srgbClr val="FF0000"/>
                </a:solidFill>
                <a:latin typeface="Times New Roman" panose="02020603050405020304" pitchFamily="18" charset="0"/>
                <a:ea typeface="+mn-ea"/>
                <a:cs typeface="Times New Roman" panose="02020603050405020304" pitchFamily="18" charset="0"/>
              </a:rPr>
              <a:t>* Trợ cấp tuất 1 lần:</a:t>
            </a:r>
          </a:p>
          <a:p>
            <a:pPr algn="just" defTabSz="964875" rtl="0"/>
            <a:r>
              <a:rPr lang="en-US" altLang="en-US" sz="1899" kern="1200">
                <a:solidFill>
                  <a:prstClr val="black"/>
                </a:solidFill>
                <a:latin typeface="Times New Roman" panose="02020603050405020304" pitchFamily="18" charset="0"/>
                <a:ea typeface="+mn-ea"/>
                <a:cs typeface="Times New Roman" panose="02020603050405020304" pitchFamily="18" charset="0"/>
              </a:rPr>
              <a:t>	</a:t>
            </a:r>
          </a:p>
          <a:p>
            <a:pPr algn="just" defTabSz="964875" rtl="0"/>
            <a:endParaRPr lang="en-US" altLang="en-US" sz="1899" kern="1200">
              <a:solidFill>
                <a:prstClr val="black"/>
              </a:solidFill>
              <a:latin typeface="Times New Roman" panose="02020603050405020304" pitchFamily="18" charset="0"/>
              <a:ea typeface="+mn-ea"/>
              <a:cs typeface="Times New Roman" panose="02020603050405020304" pitchFamily="18" charset="0"/>
            </a:endParaRPr>
          </a:p>
          <a:p>
            <a:pPr algn="just" defTabSz="964875" rtl="0"/>
            <a:r>
              <a:rPr lang="en-US" altLang="en-US" sz="1899" kern="1200">
                <a:solidFill>
                  <a:prstClr val="black"/>
                </a:solidFill>
                <a:latin typeface="Times New Roman" panose="02020603050405020304" pitchFamily="18" charset="0"/>
                <a:ea typeface="+mn-ea"/>
                <a:cs typeface="Times New Roman" panose="02020603050405020304" pitchFamily="18" charset="0"/>
              </a:rPr>
              <a:t>	</a:t>
            </a:r>
            <a:r>
              <a:rPr lang="en-US" altLang="en-US" sz="4221" b="1" kern="1200">
                <a:solidFill>
                  <a:prstClr val="black"/>
                </a:solidFill>
                <a:latin typeface="Times New Roman" panose="02020603050405020304" pitchFamily="18" charset="0"/>
                <a:ea typeface="+mn-ea"/>
                <a:cs typeface="Times New Roman" panose="02020603050405020304" pitchFamily="18" charset="0"/>
              </a:rPr>
              <a:t>Người đang đóng BHXH, đang bảo lưu thời gian đóng BHXH, người đang hưởng lương hưu khi chết thì thân nhân được hưởng trợ cấp tuất một lần</a:t>
            </a:r>
            <a:r>
              <a:rPr lang="en-US" altLang="en-US" sz="4221" b="1" kern="1200">
                <a:solidFill>
                  <a:srgbClr val="003300"/>
                </a:solidFill>
                <a:latin typeface="Times New Roman" panose="02020603050405020304" pitchFamily="18" charset="0"/>
                <a:ea typeface="+mn-ea"/>
                <a:cs typeface="Times New Roman" panose="02020603050405020304" pitchFamily="18" charset="0"/>
              </a:rPr>
              <a:t>.</a:t>
            </a:r>
          </a:p>
          <a:p>
            <a:pPr algn="just" defTabSz="964875" rtl="0"/>
            <a:r>
              <a:rPr lang="en-US" altLang="en-US" sz="1899" kern="1200">
                <a:solidFill>
                  <a:prstClr val="black"/>
                </a:solidFill>
                <a:latin typeface="Times New Roman" panose="02020603050405020304" pitchFamily="18" charset="0"/>
                <a:ea typeface="+mn-ea"/>
                <a:cs typeface="Times New Roman" panose="02020603050405020304" pitchFamily="18" charset="0"/>
              </a:rPr>
              <a:t>	</a:t>
            </a:r>
            <a:r>
              <a:rPr lang="en-US" altLang="en-US" sz="1899" b="1" kern="1200">
                <a:solidFill>
                  <a:srgbClr val="FF0000"/>
                </a:solidFill>
                <a:latin typeface="Times New Roman" panose="02020603050405020304" pitchFamily="18" charset="0"/>
                <a:ea typeface="+mn-ea"/>
                <a:cs typeface="Times New Roman" panose="02020603050405020304" pitchFamily="18" charset="0"/>
              </a:rPr>
              <a:t>	</a:t>
            </a:r>
            <a:endParaRPr lang="en-US" altLang="en-US" sz="3377" b="1" kern="1200">
              <a:solidFill>
                <a:srgbClr val="FF0000"/>
              </a:solidFill>
              <a:latin typeface="Times New Roman" panose="02020603050405020304" pitchFamily="18" charset="0"/>
              <a:ea typeface="+mn-ea"/>
              <a:cs typeface="Times New Roman" panose="02020603050405020304" pitchFamily="18" charset="0"/>
            </a:endParaRPr>
          </a:p>
          <a:p>
            <a:pPr algn="just" defTabSz="964875" rtl="0"/>
            <a:endParaRPr lang="en-US" altLang="en-US" sz="3377" b="1" kern="1200">
              <a:solidFill>
                <a:srgbClr val="FF0000"/>
              </a:solidFill>
              <a:latin typeface="Times New Roman" panose="02020603050405020304" pitchFamily="18" charset="0"/>
              <a:ea typeface="+mn-ea"/>
              <a:cs typeface="Times New Roman" panose="02020603050405020304" pitchFamily="18" charset="0"/>
            </a:endParaRPr>
          </a:p>
          <a:p>
            <a:pPr algn="just" defTabSz="964875" rtl="0"/>
            <a:endParaRPr lang="en-US" altLang="en-US" sz="2955" b="1" kern="1200">
              <a:solidFill>
                <a:srgbClr val="003300"/>
              </a:solidFill>
              <a:latin typeface="Times New Roman" panose="02020603050405020304" pitchFamily="18" charset="0"/>
              <a:ea typeface="+mn-ea"/>
              <a:cs typeface="Times New Roman" panose="02020603050405020304" pitchFamily="18" charset="0"/>
            </a:endParaRPr>
          </a:p>
          <a:p>
            <a:pPr algn="just" defTabSz="964875" rtl="0"/>
            <a:r>
              <a:rPr lang="en-US" altLang="en-US" sz="3377" kern="1200">
                <a:solidFill>
                  <a:srgbClr val="FF0000"/>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19915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3"/>
          <p:cNvSpPr txBox="1">
            <a:spLocks noChangeArrowheads="1"/>
          </p:cNvSpPr>
          <p:nvPr/>
        </p:nvSpPr>
        <p:spPr bwMode="auto">
          <a:xfrm>
            <a:off x="1728748" y="242412"/>
            <a:ext cx="9407604" cy="610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64875" rtl="0"/>
            <a:endParaRPr lang="en-US" altLang="en-US" sz="3377" b="1" i="1" kern="1200" dirty="0">
              <a:solidFill>
                <a:prstClr val="black"/>
              </a:solidFill>
              <a:latin typeface="Times New Roman" panose="02020603050405020304" pitchFamily="18" charset="0"/>
              <a:ea typeface="+mn-ea"/>
              <a:cs typeface="Times New Roman" panose="02020603050405020304" pitchFamily="18" charset="0"/>
            </a:endParaRPr>
          </a:p>
          <a:p>
            <a:pPr algn="just" defTabSz="964875" rtl="0"/>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trợ</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cấp</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đối</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với</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thân</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nhân</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của</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người</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đang</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hoặc</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đang</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bảo</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lưu</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thời</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gian</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được</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theo</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số</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đã</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b="1" i="1"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b="1" i="1" kern="1200" dirty="0">
                <a:solidFill>
                  <a:prstClr val="black"/>
                </a:solidFill>
                <a:latin typeface="Times New Roman" panose="02020603050405020304" pitchFamily="18" charset="0"/>
                <a:ea typeface="+mn-ea"/>
                <a:cs typeface="Times New Roman" panose="02020603050405020304" pitchFamily="18" charset="0"/>
              </a:rPr>
              <a:t>.</a:t>
            </a:r>
            <a:endParaRPr lang="en-US" altLang="en-US" sz="3377" b="1" i="1" kern="1200" dirty="0">
              <a:solidFill>
                <a:srgbClr val="FF0000"/>
              </a:solidFill>
              <a:latin typeface="Times New Roman" panose="02020603050405020304" pitchFamily="18" charset="0"/>
              <a:ea typeface="+mn-ea"/>
              <a:cs typeface="Times New Roman" panose="02020603050405020304" pitchFamily="18" charset="0"/>
            </a:endParaRPr>
          </a:p>
          <a:p>
            <a:pPr algn="just" defTabSz="964875" rtl="0"/>
            <a:r>
              <a:rPr lang="en-US" altLang="en-US" sz="1899" b="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1161" kern="1200" dirty="0">
                <a:solidFill>
                  <a:prstClr val="black"/>
                </a:solidFill>
                <a:latin typeface="Times New Roman" panose="02020603050405020304" pitchFamily="18" charset="0"/>
                <a:ea typeface="+mn-ea"/>
                <a:cs typeface="Times New Roman" panose="02020603050405020304" pitchFamily="18" charset="0"/>
              </a:rPr>
              <a:t> </a:t>
            </a:r>
          </a:p>
          <a:p>
            <a:pPr algn="just" defTabSz="964875" rtl="0"/>
            <a:r>
              <a:rPr lang="en-US" altLang="en-US" sz="1161"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Mỗi</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tính</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1,5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BQ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thu</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nhập</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trước</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2014); </a:t>
            </a:r>
          </a:p>
          <a:p>
            <a:pPr algn="just" defTabSz="964875" rtl="0"/>
            <a:r>
              <a:rPr lang="en-US" altLang="en-US" sz="3377" kern="1200" dirty="0">
                <a:solidFill>
                  <a:prstClr val="black"/>
                </a:solidFill>
                <a:latin typeface="Times New Roman" panose="02020603050405020304" pitchFamily="18" charset="0"/>
                <a:ea typeface="+mn-ea"/>
                <a:cs typeface="Times New Roman" panose="02020603050405020304" pitchFamily="18" charset="0"/>
              </a:rPr>
              <a:t>	+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02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BQ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thu</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nhập</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từ</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2014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trở</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đi</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a:t>
            </a:r>
          </a:p>
          <a:p>
            <a:pPr algn="just" defTabSz="964875" rtl="0"/>
            <a:r>
              <a:rPr lang="en-US" altLang="en-US" sz="1899" kern="1200" dirty="0">
                <a:solidFill>
                  <a:srgbClr val="000000"/>
                </a:solidFill>
                <a:latin typeface="Times New Roman" panose="02020603050405020304" pitchFamily="18" charset="0"/>
                <a:ea typeface="+mn-ea"/>
                <a:cs typeface="Times New Roman" panose="02020603050405020304" pitchFamily="18" charset="0"/>
              </a:rPr>
              <a:t>	</a:t>
            </a:r>
            <a:r>
              <a:rPr lang="en-US" altLang="en-US" sz="3377" kern="1200" dirty="0">
                <a:solidFill>
                  <a:srgbClr val="000000"/>
                </a:solidFill>
                <a:latin typeface="Times New Roman" panose="02020603050405020304" pitchFamily="18" charset="0"/>
                <a:ea typeface="+mn-ea"/>
                <a:cs typeface="Times New Roman" panose="02020603050405020304" pitchFamily="18" charset="0"/>
              </a:rPr>
              <a:t>+ </a:t>
            </a:r>
            <a:r>
              <a:rPr lang="en-US" altLang="en-US" sz="3377" kern="1200" dirty="0" err="1">
                <a:solidFill>
                  <a:srgbClr val="000000"/>
                </a:solidFill>
                <a:latin typeface="Times New Roman" panose="02020603050405020304" pitchFamily="18" charset="0"/>
                <a:ea typeface="+mn-ea"/>
                <a:cs typeface="Times New Roman" panose="02020603050405020304" pitchFamily="18" charset="0"/>
              </a:rPr>
              <a:t>Nếu</a:t>
            </a:r>
            <a:r>
              <a:rPr lang="en-US" altLang="en-US" sz="3377" kern="1200" dirty="0">
                <a:solidFill>
                  <a:srgbClr val="000000"/>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thời</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gian</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BHXH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chưa</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đủ</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1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năm</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thì</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trợ</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cấp</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số</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tiền</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đã</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nhưng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tối</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đa</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bằng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02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mức</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BQ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thu</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nhập</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tháng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a:t>
            </a:r>
            <a:r>
              <a:rPr lang="en-US" altLang="en-US" sz="3377" kern="1200" dirty="0" err="1">
                <a:solidFill>
                  <a:prstClr val="black"/>
                </a:solidFill>
                <a:latin typeface="Times New Roman" panose="02020603050405020304" pitchFamily="18" charset="0"/>
                <a:ea typeface="+mn-ea"/>
                <a:cs typeface="Times New Roman" panose="02020603050405020304" pitchFamily="18" charset="0"/>
              </a:rPr>
              <a:t>đóng</a:t>
            </a:r>
            <a:r>
              <a:rPr lang="en-US" altLang="en-US" sz="3377" kern="1200" dirty="0">
                <a:solidFill>
                  <a:prstClr val="black"/>
                </a:solidFill>
                <a:latin typeface="Times New Roman" panose="02020603050405020304" pitchFamily="18" charset="0"/>
                <a:ea typeface="+mn-ea"/>
                <a:cs typeface="Times New Roman" panose="02020603050405020304" pitchFamily="18" charset="0"/>
              </a:rPr>
              <a:t> BHXH.</a:t>
            </a:r>
            <a:endParaRPr lang="en-US" altLang="en-US" sz="3377" kern="1200" dirty="0">
              <a:solidFill>
                <a:prstClr val="black"/>
              </a:solidFill>
              <a:ea typeface="+mn-ea"/>
              <a:cs typeface="+mn-cs"/>
            </a:endParaRPr>
          </a:p>
        </p:txBody>
      </p:sp>
    </p:spTree>
    <p:extLst>
      <p:ext uri="{BB962C8B-B14F-4D97-AF65-F5344CB8AC3E}">
        <p14:creationId xmlns:p14="http://schemas.microsoft.com/office/powerpoint/2010/main" val="746753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4"/>
          <p:cNvSpPr txBox="1">
            <a:spLocks noChangeArrowheads="1"/>
          </p:cNvSpPr>
          <p:nvPr/>
        </p:nvSpPr>
        <p:spPr bwMode="auto">
          <a:xfrm>
            <a:off x="1768951" y="644446"/>
            <a:ext cx="9327198" cy="717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64875" rtl="0"/>
            <a:r>
              <a:rPr lang="en-US" altLang="en-US" sz="3377" kern="1200">
                <a:solidFill>
                  <a:srgbClr val="0000CC"/>
                </a:solidFill>
                <a:latin typeface="Times New Roman" panose="02020603050405020304" pitchFamily="18" charset="0"/>
                <a:ea typeface="+mn-ea"/>
                <a:cs typeface="Times New Roman" panose="02020603050405020304" pitchFamily="18" charset="0"/>
              </a:rPr>
              <a:t>	</a:t>
            </a:r>
            <a:r>
              <a:rPr lang="en-US" altLang="en-US" sz="3377" b="1" i="1" kern="1200">
                <a:solidFill>
                  <a:srgbClr val="003300"/>
                </a:solidFill>
                <a:latin typeface="Times New Roman" panose="02020603050405020304" pitchFamily="18" charset="0"/>
                <a:ea typeface="+mn-ea"/>
                <a:cs typeface="Times New Roman" panose="02020603050405020304" pitchFamily="18" charset="0"/>
              </a:rPr>
              <a:t>- Mức trợ cấp tuất một lần đối với thân nhân của người đang hưởng lương hưu chết được tính theo thời gian đã hưởng lương hưu.</a:t>
            </a:r>
          </a:p>
          <a:p>
            <a:pPr algn="just" defTabSz="964875" rtl="0"/>
            <a:r>
              <a:rPr lang="en-US" altLang="en-US" sz="3377" b="1" kern="1200">
                <a:solidFill>
                  <a:srgbClr val="003300"/>
                </a:solidFill>
                <a:latin typeface="Times New Roman" panose="02020603050405020304" pitchFamily="18" charset="0"/>
                <a:ea typeface="+mn-ea"/>
                <a:cs typeface="Times New Roman" panose="02020603050405020304" pitchFamily="18" charset="0"/>
              </a:rPr>
              <a:t>	</a:t>
            </a:r>
          </a:p>
          <a:p>
            <a:pPr algn="just" defTabSz="964875" rtl="0"/>
            <a:r>
              <a:rPr lang="en-US" altLang="en-US" sz="3377" kern="1200">
                <a:solidFill>
                  <a:srgbClr val="FF0000"/>
                </a:solidFill>
                <a:latin typeface="Times New Roman" panose="02020603050405020304" pitchFamily="18" charset="0"/>
                <a:ea typeface="+mn-ea"/>
                <a:cs typeface="Times New Roman" panose="02020603050405020304" pitchFamily="18" charset="0"/>
              </a:rPr>
              <a:t>	</a:t>
            </a:r>
            <a:r>
              <a:rPr lang="en-US" altLang="en-US" sz="3377" kern="1200">
                <a:solidFill>
                  <a:srgbClr val="003300"/>
                </a:solidFill>
                <a:latin typeface="Times New Roman" panose="02020603050405020304" pitchFamily="18" charset="0"/>
                <a:ea typeface="+mn-ea"/>
                <a:cs typeface="Times New Roman" panose="02020603050405020304" pitchFamily="18" charset="0"/>
              </a:rPr>
              <a:t>+ Nếu chết trong 2 tháng đầu hưởng lương hưu thì tính bằng 48 tháng lương hưu đang hưởng.</a:t>
            </a:r>
          </a:p>
          <a:p>
            <a:pPr algn="just" defTabSz="964875" rtl="0"/>
            <a:r>
              <a:rPr lang="en-US" altLang="en-US" sz="3377" kern="1200">
                <a:solidFill>
                  <a:srgbClr val="003300"/>
                </a:solidFill>
                <a:latin typeface="Times New Roman" panose="02020603050405020304" pitchFamily="18" charset="0"/>
                <a:ea typeface="+mn-ea"/>
                <a:cs typeface="Times New Roman" panose="02020603050405020304" pitchFamily="18" charset="0"/>
              </a:rPr>
              <a:t>	+ Nếu chết vào những tháng sau đó, cứ hưởng thêm 1 tháng lương hưu thì mức trợ cấp giảm đi 0,5 tháng lương hưu.</a:t>
            </a:r>
          </a:p>
          <a:p>
            <a:pPr algn="just" defTabSz="964875" rtl="0"/>
            <a:r>
              <a:rPr lang="en-US" altLang="en-US" sz="3377" kern="1200">
                <a:solidFill>
                  <a:srgbClr val="003300"/>
                </a:solidFill>
                <a:latin typeface="Times New Roman" panose="02020603050405020304" pitchFamily="18" charset="0"/>
                <a:ea typeface="+mn-ea"/>
                <a:cs typeface="Times New Roman" panose="02020603050405020304" pitchFamily="18" charset="0"/>
              </a:rPr>
              <a:t>	VD: Người đang hưởng lương hưu đến tháng thứ 6 thì chết, mức hưởng trợ cấp 1 lần = 48 tháng – 4 tháng x 0,5 = 46 tháng lương hưu đang hưởng</a:t>
            </a:r>
          </a:p>
          <a:p>
            <a:pPr algn="ctr" defTabSz="964875" rtl="0"/>
            <a:endParaRPr lang="en-US" altLang="en-US" sz="2110" kern="1200">
              <a:solidFill>
                <a:srgbClr val="003300"/>
              </a:solidFill>
              <a:latin typeface="Times New Roman" panose="02020603050405020304" pitchFamily="18" charset="0"/>
              <a:ea typeface="+mn-ea"/>
              <a:cs typeface="Times New Roman" panose="02020603050405020304" pitchFamily="18" charset="0"/>
            </a:endParaRPr>
          </a:p>
          <a:p>
            <a:pPr algn="just" defTabSz="964875" rtl="0"/>
            <a:endParaRPr lang="en-US" altLang="en-US" sz="3377" kern="1200">
              <a:solidFill>
                <a:srgbClr val="0000CC"/>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9780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5"/>
          <p:cNvSpPr txBox="1">
            <a:spLocks noChangeArrowheads="1"/>
          </p:cNvSpPr>
          <p:nvPr/>
        </p:nvSpPr>
        <p:spPr bwMode="auto">
          <a:xfrm>
            <a:off x="2251393" y="644447"/>
            <a:ext cx="6271736" cy="62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3482" b="1" kern="1200">
                <a:solidFill>
                  <a:srgbClr val="FF0000"/>
                </a:solidFill>
                <a:latin typeface="Times New Roman" panose="02020603050405020304" pitchFamily="18" charset="0"/>
                <a:ea typeface="+mn-ea"/>
                <a:cs typeface="Times New Roman" panose="02020603050405020304" pitchFamily="18" charset="0"/>
              </a:rPr>
              <a:t>3. BẢO HIỂM XÃ HỘI 1 LẦN</a:t>
            </a:r>
          </a:p>
        </p:txBody>
      </p:sp>
      <p:sp>
        <p:nvSpPr>
          <p:cNvPr id="105475" name="TextBox 6"/>
          <p:cNvSpPr txBox="1">
            <a:spLocks noChangeArrowheads="1"/>
          </p:cNvSpPr>
          <p:nvPr/>
        </p:nvSpPr>
        <p:spPr bwMode="auto">
          <a:xfrm>
            <a:off x="2090579" y="1349683"/>
            <a:ext cx="8925163" cy="74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defTabSz="964875" rtl="0"/>
            <a:r>
              <a:rPr lang="en-US" altLang="en-US" sz="4221" b="1" kern="1200">
                <a:solidFill>
                  <a:srgbClr val="0000CC"/>
                </a:solidFill>
                <a:latin typeface="Times New Roman" panose="02020603050405020304" pitchFamily="18" charset="0"/>
                <a:ea typeface="+mn-ea"/>
                <a:cs typeface="Times New Roman" panose="02020603050405020304" pitchFamily="18" charset="0"/>
              </a:rPr>
              <a:t>- Trường hợp được nhận BHXH 1 lần</a:t>
            </a:r>
          </a:p>
        </p:txBody>
      </p:sp>
      <p:sp>
        <p:nvSpPr>
          <p:cNvPr id="105476" name="TextBox 7"/>
          <p:cNvSpPr txBox="1">
            <a:spLocks noChangeArrowheads="1"/>
          </p:cNvSpPr>
          <p:nvPr/>
        </p:nvSpPr>
        <p:spPr bwMode="auto">
          <a:xfrm>
            <a:off x="2291596" y="2168828"/>
            <a:ext cx="8523129" cy="44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64875" rtl="0"/>
            <a:r>
              <a:rPr lang="en-US" altLang="en-US" sz="3377" kern="1200">
                <a:solidFill>
                  <a:srgbClr val="003300"/>
                </a:solidFill>
                <a:latin typeface="Times New Roman" panose="02020603050405020304" pitchFamily="18" charset="0"/>
                <a:ea typeface="+mn-ea"/>
                <a:cs typeface="Times New Roman" panose="02020603050405020304" pitchFamily="18" charset="0"/>
              </a:rPr>
              <a:t>+ Đủ tuổi nghỉ hưu nhưng chưa đủ 20 năm đóng BHXH mà không tiếp tục tham gia BHXH;</a:t>
            </a:r>
          </a:p>
          <a:p>
            <a:pPr algn="just" defTabSz="964875" rtl="0">
              <a:spcBef>
                <a:spcPts val="633"/>
              </a:spcBef>
              <a:spcAft>
                <a:spcPts val="633"/>
              </a:spcAft>
            </a:pPr>
            <a:r>
              <a:rPr lang="en-US" altLang="en-US" sz="3377" kern="1200">
                <a:solidFill>
                  <a:srgbClr val="003300"/>
                </a:solidFill>
                <a:latin typeface="Times New Roman" panose="02020603050405020304" pitchFamily="18" charset="0"/>
                <a:ea typeface="+mn-ea"/>
                <a:cs typeface="Times New Roman" panose="02020603050405020304" pitchFamily="18" charset="0"/>
              </a:rPr>
              <a:t>+ Ra nước ngoài để định cư;</a:t>
            </a:r>
          </a:p>
          <a:p>
            <a:pPr algn="just" defTabSz="964875" rtl="0"/>
            <a:r>
              <a:rPr lang="en-US" altLang="en-US" sz="3377" kern="1200">
                <a:solidFill>
                  <a:srgbClr val="003300"/>
                </a:solidFill>
                <a:latin typeface="Times New Roman" panose="02020603050405020304" pitchFamily="18" charset="0"/>
                <a:ea typeface="+mn-ea"/>
                <a:cs typeface="Times New Roman" panose="02020603050405020304" pitchFamily="18" charset="0"/>
              </a:rPr>
              <a:t>+ Mắc một trong những bệnh nguy hiểm đến tính mạng theo quy định của Bộ Y tế;</a:t>
            </a:r>
          </a:p>
          <a:p>
            <a:pPr algn="just" defTabSz="964875" rtl="0"/>
            <a:r>
              <a:rPr lang="en-US" altLang="en-US" sz="3377" kern="1200">
                <a:solidFill>
                  <a:srgbClr val="003300"/>
                </a:solidFill>
                <a:latin typeface="Times New Roman" panose="02020603050405020304" pitchFamily="18" charset="0"/>
                <a:ea typeface="+mn-ea"/>
                <a:cs typeface="Times New Roman" panose="02020603050405020304" pitchFamily="18" charset="0"/>
              </a:rPr>
              <a:t>+ Sau 1 năm không tiếp tục đóng BHXH mà chưa đủ 20 năm đóng BHXH.</a:t>
            </a:r>
          </a:p>
          <a:p>
            <a:pPr algn="just" defTabSz="964875" rtl="0"/>
            <a:endParaRPr lang="en-US" altLang="en-US" sz="1899" kern="1200">
              <a:solidFill>
                <a:srgbClr val="003300"/>
              </a:solidFill>
              <a:latin typeface="Times New Roman" panose="02020603050405020304" pitchFamily="18" charset="0"/>
              <a:ea typeface="+mn-ea"/>
              <a:cs typeface="Times New Roman" panose="02020603050405020304" pitchFamily="18" charset="0"/>
            </a:endParaRPr>
          </a:p>
          <a:p>
            <a:pPr algn="ctr" defTabSz="964875" rtl="0"/>
            <a:r>
              <a:rPr lang="en-US" altLang="en-US" sz="1899" kern="1200">
                <a:solidFill>
                  <a:srgbClr val="003300"/>
                </a:solidFill>
                <a:latin typeface="Times New Roman" panose="02020603050405020304" pitchFamily="18" charset="0"/>
                <a:ea typeface="+mn-ea"/>
                <a:cs typeface="Times New Roman" panose="02020603050405020304" pitchFamily="18" charset="0"/>
              </a:rPr>
              <a:t>(Không nhận BHXH 1 lần thì được bảo lưu thời gian đóng)</a:t>
            </a:r>
          </a:p>
        </p:txBody>
      </p:sp>
    </p:spTree>
    <p:extLst>
      <p:ext uri="{BB962C8B-B14F-4D97-AF65-F5344CB8AC3E}">
        <p14:creationId xmlns:p14="http://schemas.microsoft.com/office/powerpoint/2010/main" val="3975434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type="subTitle" idx="1"/>
          </p:nvPr>
        </p:nvSpPr>
        <p:spPr>
          <a:xfrm>
            <a:off x="1608139" y="81597"/>
            <a:ext cx="9571768" cy="6593364"/>
          </a:xfrm>
        </p:spPr>
        <p:txBody>
          <a:bodyPr rtlCol="0">
            <a:noAutofit/>
          </a:bodyPr>
          <a:lstStyle/>
          <a:p>
            <a:pPr>
              <a:spcBef>
                <a:spcPts val="0"/>
              </a:spcBef>
              <a:buClr>
                <a:schemeClr val="accent6">
                  <a:lumMod val="75000"/>
                </a:schemeClr>
              </a:buClr>
              <a:defRPr/>
            </a:pPr>
            <a:r>
              <a:rPr lang="en-US" sz="4221" b="1" dirty="0">
                <a:solidFill>
                  <a:srgbClr val="3333FF"/>
                </a:solidFill>
                <a:latin typeface="Times New Roman" pitchFamily="18" charset="0"/>
                <a:cs typeface="Times New Roman" pitchFamily="18" charset="0"/>
              </a:rPr>
              <a:t>       - </a:t>
            </a:r>
            <a:r>
              <a:rPr lang="en-US" sz="4221" b="1" dirty="0" err="1">
                <a:solidFill>
                  <a:srgbClr val="3333FF"/>
                </a:solidFill>
                <a:latin typeface="Times New Roman" pitchFamily="18" charset="0"/>
                <a:cs typeface="Times New Roman" pitchFamily="18" charset="0"/>
              </a:rPr>
              <a:t>Mức</a:t>
            </a:r>
            <a:r>
              <a:rPr lang="en-US" sz="4221" b="1" dirty="0">
                <a:solidFill>
                  <a:srgbClr val="3333FF"/>
                </a:solidFill>
                <a:latin typeface="Times New Roman" pitchFamily="18" charset="0"/>
                <a:cs typeface="Times New Roman" pitchFamily="18" charset="0"/>
              </a:rPr>
              <a:t> </a:t>
            </a:r>
            <a:r>
              <a:rPr lang="en-US" sz="4221" b="1" dirty="0" err="1">
                <a:solidFill>
                  <a:srgbClr val="3333FF"/>
                </a:solidFill>
                <a:latin typeface="Times New Roman" pitchFamily="18" charset="0"/>
                <a:cs typeface="Times New Roman" pitchFamily="18" charset="0"/>
              </a:rPr>
              <a:t>hưởng</a:t>
            </a:r>
            <a:r>
              <a:rPr lang="en-US" sz="4221" b="1" dirty="0">
                <a:solidFill>
                  <a:srgbClr val="3333FF"/>
                </a:solidFill>
                <a:latin typeface="Times New Roman" pitchFamily="18" charset="0"/>
                <a:cs typeface="Times New Roman" pitchFamily="18" charset="0"/>
              </a:rPr>
              <a:t> </a:t>
            </a:r>
            <a:r>
              <a:rPr lang="en-US" sz="4221" b="1" dirty="0" err="1">
                <a:solidFill>
                  <a:srgbClr val="3333FF"/>
                </a:solidFill>
                <a:latin typeface="Times New Roman" pitchFamily="18" charset="0"/>
                <a:cs typeface="Times New Roman" pitchFamily="18" charset="0"/>
              </a:rPr>
              <a:t>bảo</a:t>
            </a:r>
            <a:r>
              <a:rPr lang="en-US" sz="4221" b="1" dirty="0">
                <a:solidFill>
                  <a:srgbClr val="3333FF"/>
                </a:solidFill>
                <a:latin typeface="Times New Roman" pitchFamily="18" charset="0"/>
                <a:cs typeface="Times New Roman" pitchFamily="18" charset="0"/>
              </a:rPr>
              <a:t> </a:t>
            </a:r>
            <a:r>
              <a:rPr lang="en-US" sz="4221" b="1" dirty="0" err="1">
                <a:solidFill>
                  <a:srgbClr val="3333FF"/>
                </a:solidFill>
                <a:latin typeface="Times New Roman" pitchFamily="18" charset="0"/>
                <a:cs typeface="Times New Roman" pitchFamily="18" charset="0"/>
              </a:rPr>
              <a:t>hiểm</a:t>
            </a:r>
            <a:r>
              <a:rPr lang="en-US" sz="4221" b="1" dirty="0">
                <a:solidFill>
                  <a:srgbClr val="3333FF"/>
                </a:solidFill>
                <a:latin typeface="Times New Roman" pitchFamily="18" charset="0"/>
                <a:cs typeface="Times New Roman" pitchFamily="18" charset="0"/>
              </a:rPr>
              <a:t> </a:t>
            </a:r>
            <a:r>
              <a:rPr lang="en-US" sz="4221" b="1" dirty="0" err="1">
                <a:solidFill>
                  <a:srgbClr val="3333FF"/>
                </a:solidFill>
                <a:latin typeface="Times New Roman" pitchFamily="18" charset="0"/>
                <a:cs typeface="Times New Roman" pitchFamily="18" charset="0"/>
              </a:rPr>
              <a:t>xã</a:t>
            </a:r>
            <a:r>
              <a:rPr lang="en-US" sz="4221" b="1" dirty="0">
                <a:solidFill>
                  <a:srgbClr val="3333FF"/>
                </a:solidFill>
                <a:latin typeface="Times New Roman" pitchFamily="18" charset="0"/>
                <a:cs typeface="Times New Roman" pitchFamily="18" charset="0"/>
              </a:rPr>
              <a:t> </a:t>
            </a:r>
            <a:r>
              <a:rPr lang="en-US" sz="4221" b="1" dirty="0" err="1">
                <a:solidFill>
                  <a:srgbClr val="3333FF"/>
                </a:solidFill>
                <a:latin typeface="Times New Roman" pitchFamily="18" charset="0"/>
                <a:cs typeface="Times New Roman" pitchFamily="18" charset="0"/>
              </a:rPr>
              <a:t>hội</a:t>
            </a:r>
            <a:r>
              <a:rPr lang="en-US" sz="4221" b="1" dirty="0">
                <a:solidFill>
                  <a:srgbClr val="3333FF"/>
                </a:solidFill>
                <a:latin typeface="Times New Roman" pitchFamily="18" charset="0"/>
                <a:cs typeface="Times New Roman" pitchFamily="18" charset="0"/>
              </a:rPr>
              <a:t> 1 </a:t>
            </a:r>
            <a:r>
              <a:rPr lang="en-US" sz="4221" b="1" dirty="0" err="1">
                <a:solidFill>
                  <a:srgbClr val="3333FF"/>
                </a:solidFill>
                <a:latin typeface="Times New Roman" pitchFamily="18" charset="0"/>
                <a:cs typeface="Times New Roman" pitchFamily="18" charset="0"/>
              </a:rPr>
              <a:t>lần</a:t>
            </a:r>
            <a:endParaRPr lang="en-US" sz="4221" b="1" dirty="0">
              <a:solidFill>
                <a:srgbClr val="3333FF"/>
              </a:solidFill>
              <a:latin typeface="Times New Roman" pitchFamily="18" charset="0"/>
              <a:cs typeface="Times New Roman" pitchFamily="18" charset="0"/>
            </a:endParaRPr>
          </a:p>
          <a:p>
            <a:pPr>
              <a:spcBef>
                <a:spcPts val="0"/>
              </a:spcBef>
              <a:buClr>
                <a:schemeClr val="accent6">
                  <a:lumMod val="75000"/>
                </a:schemeClr>
              </a:buClr>
              <a:defRPr/>
            </a:pPr>
            <a:endParaRPr lang="en-US" sz="1055" dirty="0">
              <a:solidFill>
                <a:srgbClr val="3333FF"/>
              </a:solidFill>
              <a:latin typeface="Times New Roman" pitchFamily="18" charset="0"/>
              <a:cs typeface="Times New Roman" pitchFamily="18" charset="0"/>
            </a:endParaRPr>
          </a:p>
          <a:p>
            <a:pPr algn="just">
              <a:spcBef>
                <a:spcPts val="1266"/>
              </a:spcBef>
              <a:buClr>
                <a:schemeClr val="accent6">
                  <a:lumMod val="75000"/>
                </a:schemeClr>
              </a:buClr>
              <a:defRPr/>
            </a:pPr>
            <a:r>
              <a:rPr lang="en-US" sz="3377" dirty="0">
                <a:solidFill>
                  <a:srgbClr val="3333FF"/>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Tính</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theo</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số</a:t>
            </a:r>
            <a:r>
              <a:rPr lang="en-US" sz="3377" dirty="0">
                <a:solidFill>
                  <a:srgbClr val="003300"/>
                </a:solidFill>
                <a:latin typeface="Times New Roman" pitchFamily="18" charset="0"/>
                <a:cs typeface="Times New Roman" pitchFamily="18" charset="0"/>
              </a:rPr>
              <a:t> n</a:t>
            </a:r>
            <a:r>
              <a:rPr lang="vi-VN" sz="3377" dirty="0">
                <a:solidFill>
                  <a:srgbClr val="003300"/>
                </a:solidFill>
                <a:latin typeface="Times New Roman" pitchFamily="18" charset="0"/>
                <a:cs typeface="Times New Roman" pitchFamily="18" charset="0"/>
              </a:rPr>
              <a:t>ă</a:t>
            </a:r>
            <a:r>
              <a:rPr lang="en-US" sz="3377" dirty="0">
                <a:solidFill>
                  <a:srgbClr val="003300"/>
                </a:solidFill>
                <a:latin typeface="Times New Roman" pitchFamily="18" charset="0"/>
                <a:cs typeface="Times New Roman" pitchFamily="18" charset="0"/>
              </a:rPr>
              <a:t>m</a:t>
            </a:r>
            <a:r>
              <a:rPr lang="vi-VN"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đã</a:t>
            </a:r>
            <a:r>
              <a:rPr lang="en-US" sz="3377" dirty="0">
                <a:solidFill>
                  <a:srgbClr val="003300"/>
                </a:solidFill>
                <a:latin typeface="Times New Roman" pitchFamily="18" charset="0"/>
                <a:cs typeface="Times New Roman" pitchFamily="18" charset="0"/>
              </a:rPr>
              <a:t> </a:t>
            </a:r>
            <a:r>
              <a:rPr lang="vi-VN" sz="3377" dirty="0">
                <a:solidFill>
                  <a:srgbClr val="003300"/>
                </a:solidFill>
                <a:latin typeface="Times New Roman" pitchFamily="18" charset="0"/>
                <a:cs typeface="Times New Roman" pitchFamily="18" charset="0"/>
              </a:rPr>
              <a:t>đóng, cứ mỗi năm được tính như sau :</a:t>
            </a:r>
          </a:p>
          <a:p>
            <a:pPr algn="just">
              <a:spcBef>
                <a:spcPts val="1266"/>
              </a:spcBef>
              <a:buClr>
                <a:schemeClr val="accent6">
                  <a:lumMod val="75000"/>
                </a:schemeClr>
              </a:buClr>
              <a:defRPr/>
            </a:pPr>
            <a:endParaRPr lang="vi-VN" sz="3377" dirty="0">
              <a:solidFill>
                <a:srgbClr val="003300"/>
              </a:solidFill>
              <a:latin typeface="Times New Roman" pitchFamily="18" charset="0"/>
              <a:cs typeface="Times New Roman" pitchFamily="18" charset="0"/>
            </a:endParaRPr>
          </a:p>
          <a:p>
            <a:pPr algn="just">
              <a:spcBef>
                <a:spcPts val="1266"/>
              </a:spcBef>
              <a:buClr>
                <a:schemeClr val="accent6">
                  <a:lumMod val="75000"/>
                </a:schemeClr>
              </a:buClr>
              <a:defRPr/>
            </a:pPr>
            <a:r>
              <a:rPr lang="vi-VN" sz="3377" dirty="0">
                <a:solidFill>
                  <a:srgbClr val="3333FF"/>
                </a:solidFill>
                <a:latin typeface="Times New Roman" pitchFamily="18" charset="0"/>
                <a:cs typeface="Times New Roman" pitchFamily="18" charset="0"/>
              </a:rPr>
              <a:t>  </a:t>
            </a:r>
          </a:p>
          <a:p>
            <a:pPr marL="482437" indent="-482437" algn="just">
              <a:spcBef>
                <a:spcPts val="1266"/>
              </a:spcBef>
              <a:buClr>
                <a:schemeClr val="accent6">
                  <a:lumMod val="75000"/>
                </a:schemeClr>
              </a:buClr>
              <a:buFont typeface="Wingdings" pitchFamily="2" charset="2"/>
              <a:buChar char="§"/>
              <a:defRPr/>
            </a:pPr>
            <a:endParaRPr lang="en-US" sz="3377" dirty="0">
              <a:solidFill>
                <a:srgbClr val="3333FF"/>
              </a:solidFill>
              <a:latin typeface="Times New Roman" pitchFamily="18" charset="0"/>
              <a:cs typeface="Times New Roman" pitchFamily="18" charset="0"/>
            </a:endParaRPr>
          </a:p>
          <a:p>
            <a:pPr algn="just">
              <a:spcBef>
                <a:spcPts val="1266"/>
              </a:spcBef>
              <a:buClr>
                <a:schemeClr val="accent6">
                  <a:lumMod val="75000"/>
                </a:schemeClr>
              </a:buClr>
              <a:defRPr/>
            </a:pPr>
            <a:endParaRPr lang="en-US" sz="4221" b="1" i="1" dirty="0">
              <a:solidFill>
                <a:srgbClr val="7030A0"/>
              </a:solidFill>
              <a:latin typeface="Times New Roman" pitchFamily="18" charset="0"/>
              <a:cs typeface="Times New Roman" pitchFamily="18" charset="0"/>
            </a:endParaRPr>
          </a:p>
          <a:p>
            <a:pPr>
              <a:spcBef>
                <a:spcPts val="0"/>
              </a:spcBef>
              <a:defRPr/>
            </a:pPr>
            <a:endParaRPr lang="en-US" sz="1108" i="1" dirty="0">
              <a:solidFill>
                <a:srgbClr val="3333FF"/>
              </a:solidFill>
              <a:latin typeface="Times New Roman" pitchFamily="18" charset="0"/>
              <a:cs typeface="Times New Roman" pitchFamily="18" charset="0"/>
            </a:endParaRP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899" dirty="0">
                <a:solidFill>
                  <a:srgbClr val="3333FF"/>
                </a:solidFill>
                <a:latin typeface="Times New Roman" pitchFamily="18" charset="0"/>
                <a:cs typeface="Times New Roman" pitchFamily="18" charset="0"/>
              </a:rPr>
              <a:t> </a:t>
            </a:r>
            <a:r>
              <a:rPr lang="en-US" sz="3377" dirty="0">
                <a:solidFill>
                  <a:srgbClr val="3333FF"/>
                </a:solidFill>
                <a:latin typeface="Times New Roman" pitchFamily="18" charset="0"/>
                <a:cs typeface="Times New Roman" pitchFamily="18" charset="0"/>
              </a:rPr>
              <a:t>	</a:t>
            </a:r>
          </a:p>
        </p:txBody>
      </p:sp>
      <p:sp>
        <p:nvSpPr>
          <p:cNvPr id="106499" name="Slide Number Placeholder 3"/>
          <p:cNvSpPr txBox="1">
            <a:spLocks noGrp="1" noChangeArrowheads="1"/>
          </p:cNvSpPr>
          <p:nvPr/>
        </p:nvSpPr>
        <p:spPr bwMode="auto">
          <a:xfrm>
            <a:off x="10697465" y="6654860"/>
            <a:ext cx="482441" cy="50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fld id="{58378150-13B9-443F-BFDE-72E366D5D86C}" type="slidenum">
              <a:rPr lang="en-US" altLang="en-US" sz="1266" kern="1200">
                <a:solidFill>
                  <a:srgbClr val="69A5D2"/>
                </a:solidFill>
                <a:ea typeface="+mn-ea"/>
                <a:cs typeface="+mn-cs"/>
              </a:rPr>
              <a:pPr algn="ctr" defTabSz="964875" rtl="0"/>
              <a:t>59</a:t>
            </a:fld>
            <a:endParaRPr lang="en-US" altLang="en-US" sz="1266" kern="1200">
              <a:solidFill>
                <a:srgbClr val="69A5D2"/>
              </a:solidFill>
              <a:ea typeface="+mn-ea"/>
              <a:cs typeface="+mn-cs"/>
            </a:endParaRPr>
          </a:p>
        </p:txBody>
      </p:sp>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65" y="2413398"/>
            <a:ext cx="9648825" cy="36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Box 1"/>
          <p:cNvSpPr txBox="1">
            <a:spLocks noChangeArrowheads="1"/>
          </p:cNvSpPr>
          <p:nvPr/>
        </p:nvSpPr>
        <p:spPr bwMode="auto">
          <a:xfrm>
            <a:off x="2631651" y="6234401"/>
            <a:ext cx="7638653" cy="67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Không</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nhận</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BHXH 1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lần</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thì</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được</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bảo</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lưu</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thời</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gian</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 </a:t>
            </a:r>
            <a:r>
              <a:rPr lang="en-US" altLang="en-US" sz="1899" i="1" kern="1200" dirty="0" err="1">
                <a:solidFill>
                  <a:srgbClr val="003300"/>
                </a:solidFill>
                <a:latin typeface="Times New Roman" panose="02020603050405020304" pitchFamily="18" charset="0"/>
                <a:ea typeface="+mn-ea"/>
                <a:cs typeface="Times New Roman" panose="02020603050405020304" pitchFamily="18" charset="0"/>
              </a:rPr>
              <a:t>đóng</a:t>
            </a:r>
            <a:r>
              <a:rPr lang="en-US" altLang="en-US" sz="1899" i="1" kern="1200" dirty="0">
                <a:solidFill>
                  <a:srgbClr val="003300"/>
                </a:solidFill>
                <a:latin typeface="Times New Roman" panose="02020603050405020304" pitchFamily="18" charset="0"/>
                <a:ea typeface="+mn-ea"/>
                <a:cs typeface="Times New Roman" panose="02020603050405020304" pitchFamily="18" charset="0"/>
              </a:rPr>
              <a:t>)</a:t>
            </a:r>
          </a:p>
          <a:p>
            <a:pPr algn="l" defTabSz="964875" rtl="0"/>
            <a:endParaRPr lang="en-US" altLang="en-US" sz="1899" kern="1200" dirty="0">
              <a:solidFill>
                <a:prstClr val="black"/>
              </a:solidFill>
              <a:ea typeface="+mn-ea"/>
              <a:cs typeface="+mn-cs"/>
            </a:endParaRPr>
          </a:p>
        </p:txBody>
      </p:sp>
    </p:spTree>
    <p:extLst>
      <p:ext uri="{BB962C8B-B14F-4D97-AF65-F5344CB8AC3E}">
        <p14:creationId xmlns:p14="http://schemas.microsoft.com/office/powerpoint/2010/main" val="449682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4" end="4"/>
                                            </p:txEl>
                                          </p:spTgt>
                                        </p:tgtEl>
                                        <p:attrNameLst>
                                          <p:attrName>style.visibility</p:attrName>
                                        </p:attrNameLst>
                                      </p:cBhvr>
                                      <p:to>
                                        <p:strVal val="visible"/>
                                      </p:to>
                                    </p:set>
                                    <p:anim calcmode="lin" valueType="num">
                                      <p:cBhvr additive="base">
                                        <p:cTn id="7"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10" end="10"/>
                                            </p:txEl>
                                          </p:spTgt>
                                        </p:tgtEl>
                                        <p:attrNameLst>
                                          <p:attrName>style.visibility</p:attrName>
                                        </p:attrNameLst>
                                      </p:cBhvr>
                                      <p:to>
                                        <p:strVal val="visible"/>
                                      </p:to>
                                    </p:set>
                                    <p:anim calcmode="lin" valueType="num">
                                      <p:cBhvr additive="base">
                                        <p:cTn id="13" dur="500" fill="hold"/>
                                        <p:tgtEl>
                                          <p:spTgt spid="36866">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1</a:t>
            </a:r>
            <a:br>
              <a:rPr lang="en-US" sz="5000" dirty="0">
                <a:solidFill>
                  <a:srgbClr val="FF0000"/>
                </a:solidFill>
                <a:latin typeface="Times New Roman" panose="02020603050405020304" pitchFamily="18" charset="0"/>
                <a:cs typeface="Times New Roman" panose="02020603050405020304" pitchFamily="18" charset="0"/>
              </a:rPr>
            </a:br>
            <a:r>
              <a:rPr lang="en-US" sz="3200" dirty="0" err="1" smtClean="0">
                <a:solidFill>
                  <a:srgbClr val="0000FF"/>
                </a:solidFill>
                <a:latin typeface="Times New Roman" panose="02020603050405020304" pitchFamily="18" charset="0"/>
                <a:cs typeface="Times New Roman" panose="02020603050405020304" pitchFamily="18" charset="0"/>
              </a:rPr>
              <a:t>Trợ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cấp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hưu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hội</a:t>
            </a:r>
            <a:endParaRPr lang="en-US" sz="3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461986" y="2225575"/>
            <a:ext cx="10363199" cy="1508105"/>
          </a:xfrm>
          <a:prstGeom prst="rect">
            <a:avLst/>
          </a:prstGeom>
          <a:pattFill prst="pct5">
            <a:fgClr>
              <a:schemeClr val="bg1"/>
            </a:fgClr>
            <a:bgClr>
              <a:schemeClr val="bg1"/>
            </a:bgClr>
          </a:pattFill>
          <a:ln>
            <a:noFill/>
          </a:ln>
        </p:spPr>
        <p:txBody>
          <a:bodyPr wrap="square">
            <a:spAutoFit/>
          </a:bodyPr>
          <a:lstStyle/>
          <a:p>
            <a:pPr algn="just">
              <a:spcBef>
                <a:spcPts val="600"/>
              </a:spcBef>
              <a:spcAft>
                <a:spcPts val="600"/>
              </a:spcAft>
            </a:pP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Công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dân</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Việt</a:t>
            </a:r>
            <a:r>
              <a:rPr lang="en-US" sz="3000" b="1" dirty="0">
                <a:solidFill>
                  <a:schemeClr val="accent5">
                    <a:lumMod val="10000"/>
                  </a:schemeClr>
                </a:solidFill>
                <a:latin typeface="Times New Roman" panose="02020603050405020304" pitchFamily="18" charset="0"/>
                <a:cs typeface="Times New Roman" panose="02020603050405020304" pitchFamily="18" charset="0"/>
              </a:rPr>
              <a:t> N</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am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từ</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đủ</a:t>
            </a:r>
            <a:r>
              <a:rPr lang="en-US" sz="3000" b="1" dirty="0">
                <a:solidFill>
                  <a:schemeClr val="accent5">
                    <a:lumMod val="10000"/>
                  </a:schemeClr>
                </a:solidFill>
                <a:latin typeface="Times New Roman" panose="02020603050405020304" pitchFamily="18" charset="0"/>
                <a:cs typeface="Times New Roman" panose="02020603050405020304" pitchFamily="18" charset="0"/>
              </a:rPr>
              <a:t> 75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tuổi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trở</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lên</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hoặc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từ</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đủ</a:t>
            </a:r>
            <a:r>
              <a:rPr lang="en-US" sz="3000" b="1" dirty="0">
                <a:solidFill>
                  <a:schemeClr val="accent5">
                    <a:lumMod val="10000"/>
                  </a:schemeClr>
                </a:solidFill>
                <a:latin typeface="Times New Roman" panose="02020603050405020304" pitchFamily="18" charset="0"/>
                <a:cs typeface="Times New Roman" panose="02020603050405020304" pitchFamily="18" charset="0"/>
              </a:rPr>
              <a:t> 70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tuổi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đến</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đến</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dưới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75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tuổi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thuộc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hộ</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nghèo</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hộ</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cận</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nghèo</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mà</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không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lương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mj-ea"/>
                <a:cs typeface="Times New Roman" panose="02020603050405020304" pitchFamily="18" charset="0"/>
              </a:rPr>
              <a:t>hoặc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bảo</a:t>
            </a:r>
            <a:r>
              <a:rPr lang="en-US" sz="3000" b="1" dirty="0">
                <a:solidFill>
                  <a:schemeClr val="accent5">
                    <a:lumMod val="10000"/>
                  </a:schemeClr>
                </a:solidFill>
                <a:latin typeface="Times New Roman" panose="02020603050405020304" pitchFamily="18" charset="0"/>
                <a:cs typeface="Times New Roman" panose="02020603050405020304" pitchFamily="18" charset="0"/>
              </a:rPr>
              <a:t> BHXH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hằng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a:t>
            </a:r>
            <a:endParaRPr lang="en-US" sz="3000"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08150" y="1671577"/>
            <a:ext cx="3187779" cy="553998"/>
          </a:xfrm>
          <a:prstGeom prst="rect">
            <a:avLst/>
          </a:prstGeom>
          <a:noFill/>
        </p:spPr>
        <p:txBody>
          <a:bodyPr wrap="square">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Đối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tượng</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08150" y="3979902"/>
            <a:ext cx="3991401" cy="553998"/>
          </a:xfrm>
          <a:prstGeom prst="rect">
            <a:avLst/>
          </a:prstGeom>
          <a:noFill/>
        </p:spPr>
        <p:txBody>
          <a:bodyPr wrap="square">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Chế</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hưởng</a:t>
            </a:r>
            <a:r>
              <a:rPr lang="vi-VN" sz="3000" b="1" dirty="0">
                <a:solidFill>
                  <a:srgbClr val="FF0000"/>
                </a:solidFill>
                <a:latin typeface="Times New Roman" panose="02020603050405020304" pitchFamily="18" charset="0"/>
                <a:cs typeface="Times New Roman" panose="02020603050405020304" pitchFamily="18" charset="0"/>
              </a:rPr>
              <a:t> </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470150" y="4533900"/>
            <a:ext cx="9626080" cy="2246769"/>
          </a:xfrm>
          <a:prstGeom prst="rect">
            <a:avLst/>
          </a:prstGeom>
          <a:pattFill prst="pct5">
            <a:fgClr>
              <a:schemeClr val="bg1"/>
            </a:fgClr>
            <a:bgClr>
              <a:schemeClr val="bg1"/>
            </a:bgClr>
          </a:pattFill>
          <a:ln>
            <a:noFill/>
          </a:ln>
        </p:spPr>
        <p:txBody>
          <a:bodyPr wrap="square">
            <a:spAutoFit/>
          </a:bodyPr>
          <a:lstStyle/>
          <a:p>
            <a:pPr algn="just">
              <a:spcBef>
                <a:spcPts val="600"/>
              </a:spcBef>
              <a:spcAft>
                <a:spcPts val="600"/>
              </a:spcAft>
            </a:pP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trí</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xã</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hội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hàng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mức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do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Chính</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phủ</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quy</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định</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Định</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kỳ</a:t>
            </a:r>
            <a:r>
              <a:rPr lang="en-US" sz="3000" b="1" dirty="0">
                <a:solidFill>
                  <a:schemeClr val="accent5">
                    <a:lumMod val="10000"/>
                  </a:schemeClr>
                </a:solidFill>
                <a:latin typeface="Times New Roman" panose="02020603050405020304" pitchFamily="18" charset="0"/>
                <a:cs typeface="Times New Roman" panose="02020603050405020304" pitchFamily="18" charset="0"/>
              </a:rPr>
              <a:t> 3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năm</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điều</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chỉnh</a:t>
            </a:r>
            <a:r>
              <a:rPr lang="en-US" sz="3000" b="1" dirty="0">
                <a:solidFill>
                  <a:schemeClr val="accent5">
                    <a:lumMod val="10000"/>
                  </a:schemeClr>
                </a:solidFill>
                <a:latin typeface="Times New Roman" panose="02020603050405020304" pitchFamily="18" charset="0"/>
                <a:cs typeface="Times New Roman" panose="02020603050405020304" pitchFamily="18" charset="0"/>
              </a:rPr>
              <a:t> 01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lần</a:t>
            </a:r>
            <a:r>
              <a:rPr lang="en-US" sz="3000" b="1" dirty="0">
                <a:solidFill>
                  <a:schemeClr val="accent5">
                    <a:lumMod val="10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buFontTx/>
              <a:buChar char="-"/>
            </a:pP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NSNN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đóng</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a:solidFill>
                  <a:schemeClr val="accent5">
                    <a:lumMod val="10000"/>
                  </a:schemeClr>
                </a:solidFill>
                <a:latin typeface="Times New Roman" panose="02020603050405020304" pitchFamily="18" charset="0"/>
                <a:cs typeface="Times New Roman" panose="02020603050405020304" pitchFamily="18" charset="0"/>
              </a:rPr>
              <a:t>BHYT.</a:t>
            </a:r>
          </a:p>
          <a:p>
            <a:pPr algn="just">
              <a:spcBef>
                <a:spcPts val="600"/>
              </a:spcBef>
              <a:spcAft>
                <a:spcPts val="600"/>
              </a:spcAft>
              <a:buFontTx/>
              <a:buChar char="-"/>
            </a:pP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Khi</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chết</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tổ</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chức</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cá</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10000"/>
                  </a:schemeClr>
                </a:solidFill>
                <a:latin typeface="Times New Roman" panose="02020603050405020304" pitchFamily="18" charset="0"/>
                <a:cs typeface="Times New Roman" panose="02020603050405020304" pitchFamily="18" charset="0"/>
              </a:rPr>
              <a:t>nhân</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 lo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mai</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táng</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hỗ</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3000" b="1" dirty="0">
                <a:solidFill>
                  <a:schemeClr val="accent5">
                    <a:lumMod val="10000"/>
                  </a:schemeClr>
                </a:solidFill>
                <a:latin typeface="Times New Roman" panose="02020603050405020304" pitchFamily="18" charset="0"/>
                <a:cs typeface="Times New Roman" panose="02020603050405020304" pitchFamily="18" charset="0"/>
              </a:rPr>
              <a:t> </a:t>
            </a:r>
            <a:r>
              <a:rPr lang="en-US" sz="3000" b="1" dirty="0" smtClean="0">
                <a:solidFill>
                  <a:schemeClr val="accent5">
                    <a:lumMod val="10000"/>
                  </a:schemeClr>
                </a:solidFill>
                <a:latin typeface="Times New Roman" panose="02020603050405020304" pitchFamily="18" charset="0"/>
                <a:cs typeface="Times New Roman" panose="02020603050405020304" pitchFamily="18" charset="0"/>
              </a:rPr>
              <a:t>MTP.</a:t>
            </a:r>
            <a:endParaRPr lang="en-US" sz="3000" dirty="0">
              <a:solidFill>
                <a:schemeClr val="accent5">
                  <a:lumMod val="10000"/>
                </a:schemeClr>
              </a:solidFill>
              <a:latin typeface="Times New Roman" panose="02020603050405020304" pitchFamily="18" charset="0"/>
              <a:cs typeface="Times New Roman" panose="02020603050405020304" pitchFamily="18" charset="0"/>
            </a:endParaRPr>
          </a:p>
        </p:txBody>
      </p:sp>
      <p:grpSp>
        <p:nvGrpSpPr>
          <p:cNvPr id="9" name="object 5"/>
          <p:cNvGrpSpPr/>
          <p:nvPr/>
        </p:nvGrpSpPr>
        <p:grpSpPr>
          <a:xfrm>
            <a:off x="1949191" y="192042"/>
            <a:ext cx="10667999" cy="1235366"/>
            <a:chOff x="3831336" y="1351788"/>
            <a:chExt cx="8798051" cy="5675630"/>
          </a:xfrm>
        </p:grpSpPr>
        <p:sp>
          <p:nvSpPr>
            <p:cNvPr id="11" name="object 7"/>
            <p:cNvSpPr/>
            <p:nvPr/>
          </p:nvSpPr>
          <p:spPr>
            <a:xfrm>
              <a:off x="4700882" y="1351788"/>
              <a:ext cx="7928505" cy="5675630"/>
            </a:xfrm>
            <a:custGeom>
              <a:avLst/>
              <a:gdLst/>
              <a:ahLst/>
              <a:cxnLst/>
              <a:rect l="l" t="t" r="r" b="b"/>
              <a:pathLst>
                <a:path w="7589520" h="5675630">
                  <a:moveTo>
                    <a:pt x="0" y="945895"/>
                  </a:moveTo>
                  <a:lnTo>
                    <a:pt x="1230" y="897224"/>
                  </a:lnTo>
                  <a:lnTo>
                    <a:pt x="4884" y="849192"/>
                  </a:lnTo>
                  <a:lnTo>
                    <a:pt x="10900" y="801857"/>
                  </a:lnTo>
                  <a:lnTo>
                    <a:pt x="19219" y="755280"/>
                  </a:lnTo>
                  <a:lnTo>
                    <a:pt x="29782" y="709519"/>
                  </a:lnTo>
                  <a:lnTo>
                    <a:pt x="42530" y="664635"/>
                  </a:lnTo>
                  <a:lnTo>
                    <a:pt x="57402" y="620686"/>
                  </a:lnTo>
                  <a:lnTo>
                    <a:pt x="74340" y="577732"/>
                  </a:lnTo>
                  <a:lnTo>
                    <a:pt x="93284" y="535834"/>
                  </a:lnTo>
                  <a:lnTo>
                    <a:pt x="114175" y="495049"/>
                  </a:lnTo>
                  <a:lnTo>
                    <a:pt x="136952" y="455438"/>
                  </a:lnTo>
                  <a:lnTo>
                    <a:pt x="161558" y="417059"/>
                  </a:lnTo>
                  <a:lnTo>
                    <a:pt x="187931" y="379974"/>
                  </a:lnTo>
                  <a:lnTo>
                    <a:pt x="216013" y="344240"/>
                  </a:lnTo>
                  <a:lnTo>
                    <a:pt x="245745" y="309917"/>
                  </a:lnTo>
                  <a:lnTo>
                    <a:pt x="277066" y="277066"/>
                  </a:lnTo>
                  <a:lnTo>
                    <a:pt x="309917" y="245745"/>
                  </a:lnTo>
                  <a:lnTo>
                    <a:pt x="344240" y="216013"/>
                  </a:lnTo>
                  <a:lnTo>
                    <a:pt x="379974" y="187931"/>
                  </a:lnTo>
                  <a:lnTo>
                    <a:pt x="417059" y="161558"/>
                  </a:lnTo>
                  <a:lnTo>
                    <a:pt x="455438" y="136952"/>
                  </a:lnTo>
                  <a:lnTo>
                    <a:pt x="495049" y="114175"/>
                  </a:lnTo>
                  <a:lnTo>
                    <a:pt x="535834" y="93284"/>
                  </a:lnTo>
                  <a:lnTo>
                    <a:pt x="577732" y="74340"/>
                  </a:lnTo>
                  <a:lnTo>
                    <a:pt x="620686" y="57402"/>
                  </a:lnTo>
                  <a:lnTo>
                    <a:pt x="664635" y="42530"/>
                  </a:lnTo>
                  <a:lnTo>
                    <a:pt x="709519" y="29782"/>
                  </a:lnTo>
                  <a:lnTo>
                    <a:pt x="755280" y="19219"/>
                  </a:lnTo>
                  <a:lnTo>
                    <a:pt x="801857" y="10900"/>
                  </a:lnTo>
                  <a:lnTo>
                    <a:pt x="849192" y="4884"/>
                  </a:lnTo>
                  <a:lnTo>
                    <a:pt x="897224" y="1230"/>
                  </a:lnTo>
                  <a:lnTo>
                    <a:pt x="945896" y="0"/>
                  </a:lnTo>
                  <a:lnTo>
                    <a:pt x="6643624" y="0"/>
                  </a:lnTo>
                  <a:lnTo>
                    <a:pt x="6692295" y="1230"/>
                  </a:lnTo>
                  <a:lnTo>
                    <a:pt x="6740327" y="4884"/>
                  </a:lnTo>
                  <a:lnTo>
                    <a:pt x="6787662" y="10900"/>
                  </a:lnTo>
                  <a:lnTo>
                    <a:pt x="6834239" y="19219"/>
                  </a:lnTo>
                  <a:lnTo>
                    <a:pt x="6880000" y="29782"/>
                  </a:lnTo>
                  <a:lnTo>
                    <a:pt x="6924884" y="42530"/>
                  </a:lnTo>
                  <a:lnTo>
                    <a:pt x="6968833" y="57402"/>
                  </a:lnTo>
                  <a:lnTo>
                    <a:pt x="7011787" y="74340"/>
                  </a:lnTo>
                  <a:lnTo>
                    <a:pt x="7053685" y="93284"/>
                  </a:lnTo>
                  <a:lnTo>
                    <a:pt x="7094470" y="114175"/>
                  </a:lnTo>
                  <a:lnTo>
                    <a:pt x="7134081" y="136952"/>
                  </a:lnTo>
                  <a:lnTo>
                    <a:pt x="7172460" y="161558"/>
                  </a:lnTo>
                  <a:lnTo>
                    <a:pt x="7209545" y="187931"/>
                  </a:lnTo>
                  <a:lnTo>
                    <a:pt x="7245279" y="216013"/>
                  </a:lnTo>
                  <a:lnTo>
                    <a:pt x="7279602" y="245745"/>
                  </a:lnTo>
                  <a:lnTo>
                    <a:pt x="7312453" y="277066"/>
                  </a:lnTo>
                  <a:lnTo>
                    <a:pt x="7343774" y="309917"/>
                  </a:lnTo>
                  <a:lnTo>
                    <a:pt x="7373506" y="344240"/>
                  </a:lnTo>
                  <a:lnTo>
                    <a:pt x="7401588" y="379974"/>
                  </a:lnTo>
                  <a:lnTo>
                    <a:pt x="7427961" y="417059"/>
                  </a:lnTo>
                  <a:lnTo>
                    <a:pt x="7452567" y="455438"/>
                  </a:lnTo>
                  <a:lnTo>
                    <a:pt x="7475344" y="495049"/>
                  </a:lnTo>
                  <a:lnTo>
                    <a:pt x="7496235" y="535834"/>
                  </a:lnTo>
                  <a:lnTo>
                    <a:pt x="7515179" y="577732"/>
                  </a:lnTo>
                  <a:lnTo>
                    <a:pt x="7532117" y="620686"/>
                  </a:lnTo>
                  <a:lnTo>
                    <a:pt x="7546989" y="664635"/>
                  </a:lnTo>
                  <a:lnTo>
                    <a:pt x="7559737" y="709519"/>
                  </a:lnTo>
                  <a:lnTo>
                    <a:pt x="7570300" y="755280"/>
                  </a:lnTo>
                  <a:lnTo>
                    <a:pt x="7578619" y="801857"/>
                  </a:lnTo>
                  <a:lnTo>
                    <a:pt x="7584635" y="849192"/>
                  </a:lnTo>
                  <a:lnTo>
                    <a:pt x="7588289" y="897224"/>
                  </a:lnTo>
                  <a:lnTo>
                    <a:pt x="7589520" y="945895"/>
                  </a:lnTo>
                  <a:lnTo>
                    <a:pt x="7589520" y="4729454"/>
                  </a:lnTo>
                  <a:lnTo>
                    <a:pt x="7588289" y="4778131"/>
                  </a:lnTo>
                  <a:lnTo>
                    <a:pt x="7584635" y="4826168"/>
                  </a:lnTo>
                  <a:lnTo>
                    <a:pt x="7578619" y="4873508"/>
                  </a:lnTo>
                  <a:lnTo>
                    <a:pt x="7570300" y="4920089"/>
                  </a:lnTo>
                  <a:lnTo>
                    <a:pt x="7559737" y="4965853"/>
                  </a:lnTo>
                  <a:lnTo>
                    <a:pt x="7546989" y="5010741"/>
                  </a:lnTo>
                  <a:lnTo>
                    <a:pt x="7532117" y="5054692"/>
                  </a:lnTo>
                  <a:lnTo>
                    <a:pt x="7515179" y="5097648"/>
                  </a:lnTo>
                  <a:lnTo>
                    <a:pt x="7496235" y="5139549"/>
                  </a:lnTo>
                  <a:lnTo>
                    <a:pt x="7475344" y="5180335"/>
                  </a:lnTo>
                  <a:lnTo>
                    <a:pt x="7452567" y="5219947"/>
                  </a:lnTo>
                  <a:lnTo>
                    <a:pt x="7427961" y="5258326"/>
                  </a:lnTo>
                  <a:lnTo>
                    <a:pt x="7401588" y="5295412"/>
                  </a:lnTo>
                  <a:lnTo>
                    <a:pt x="7373506" y="5331147"/>
                  </a:lnTo>
                  <a:lnTo>
                    <a:pt x="7343774" y="5365469"/>
                  </a:lnTo>
                  <a:lnTo>
                    <a:pt x="7312453" y="5398320"/>
                  </a:lnTo>
                  <a:lnTo>
                    <a:pt x="7279602" y="5429641"/>
                  </a:lnTo>
                  <a:lnTo>
                    <a:pt x="7245279" y="5459372"/>
                  </a:lnTo>
                  <a:lnTo>
                    <a:pt x="7209545" y="5487453"/>
                  </a:lnTo>
                  <a:lnTo>
                    <a:pt x="7172460" y="5513826"/>
                  </a:lnTo>
                  <a:lnTo>
                    <a:pt x="7134081" y="5538430"/>
                  </a:lnTo>
                  <a:lnTo>
                    <a:pt x="7094470" y="5561207"/>
                  </a:lnTo>
                  <a:lnTo>
                    <a:pt x="7053685" y="5582097"/>
                  </a:lnTo>
                  <a:lnTo>
                    <a:pt x="7011787" y="5601040"/>
                  </a:lnTo>
                  <a:lnTo>
                    <a:pt x="6968833" y="5617977"/>
                  </a:lnTo>
                  <a:lnTo>
                    <a:pt x="6924884" y="5632848"/>
                  </a:lnTo>
                  <a:lnTo>
                    <a:pt x="6880000" y="5645595"/>
                  </a:lnTo>
                  <a:lnTo>
                    <a:pt x="6834239" y="5656158"/>
                  </a:lnTo>
                  <a:lnTo>
                    <a:pt x="6787662" y="5664476"/>
                  </a:lnTo>
                  <a:lnTo>
                    <a:pt x="6740327" y="5670492"/>
                  </a:lnTo>
                  <a:lnTo>
                    <a:pt x="6692295" y="5674145"/>
                  </a:lnTo>
                  <a:lnTo>
                    <a:pt x="6643624" y="5675376"/>
                  </a:lnTo>
                  <a:lnTo>
                    <a:pt x="945896" y="5675376"/>
                  </a:lnTo>
                  <a:lnTo>
                    <a:pt x="897224" y="5674145"/>
                  </a:lnTo>
                  <a:lnTo>
                    <a:pt x="849192" y="5670492"/>
                  </a:lnTo>
                  <a:lnTo>
                    <a:pt x="801857" y="5664476"/>
                  </a:lnTo>
                  <a:lnTo>
                    <a:pt x="755280" y="5656158"/>
                  </a:lnTo>
                  <a:lnTo>
                    <a:pt x="709519" y="5645595"/>
                  </a:lnTo>
                  <a:lnTo>
                    <a:pt x="664635" y="5632848"/>
                  </a:lnTo>
                  <a:lnTo>
                    <a:pt x="620686" y="5617977"/>
                  </a:lnTo>
                  <a:lnTo>
                    <a:pt x="577732" y="5601040"/>
                  </a:lnTo>
                  <a:lnTo>
                    <a:pt x="535834" y="5582097"/>
                  </a:lnTo>
                  <a:lnTo>
                    <a:pt x="495049" y="5561207"/>
                  </a:lnTo>
                  <a:lnTo>
                    <a:pt x="455438" y="5538430"/>
                  </a:lnTo>
                  <a:lnTo>
                    <a:pt x="417059" y="5513826"/>
                  </a:lnTo>
                  <a:lnTo>
                    <a:pt x="379974" y="5487453"/>
                  </a:lnTo>
                  <a:lnTo>
                    <a:pt x="344240" y="5459372"/>
                  </a:lnTo>
                  <a:lnTo>
                    <a:pt x="309917" y="5429641"/>
                  </a:lnTo>
                  <a:lnTo>
                    <a:pt x="277066" y="5398320"/>
                  </a:lnTo>
                  <a:lnTo>
                    <a:pt x="245745" y="5365469"/>
                  </a:lnTo>
                  <a:lnTo>
                    <a:pt x="216013" y="5331147"/>
                  </a:lnTo>
                  <a:lnTo>
                    <a:pt x="187931" y="5295412"/>
                  </a:lnTo>
                  <a:lnTo>
                    <a:pt x="161558" y="5258326"/>
                  </a:lnTo>
                  <a:lnTo>
                    <a:pt x="136952" y="5219947"/>
                  </a:lnTo>
                  <a:lnTo>
                    <a:pt x="114175" y="5180335"/>
                  </a:lnTo>
                  <a:lnTo>
                    <a:pt x="93284" y="5139549"/>
                  </a:lnTo>
                  <a:lnTo>
                    <a:pt x="74340" y="5097648"/>
                  </a:lnTo>
                  <a:lnTo>
                    <a:pt x="57402" y="5054692"/>
                  </a:lnTo>
                  <a:lnTo>
                    <a:pt x="42530" y="5010741"/>
                  </a:lnTo>
                  <a:lnTo>
                    <a:pt x="29782" y="4965853"/>
                  </a:lnTo>
                  <a:lnTo>
                    <a:pt x="19219" y="4920089"/>
                  </a:lnTo>
                  <a:lnTo>
                    <a:pt x="10900" y="4873508"/>
                  </a:lnTo>
                  <a:lnTo>
                    <a:pt x="4884" y="4826168"/>
                  </a:lnTo>
                  <a:lnTo>
                    <a:pt x="1230" y="4778131"/>
                  </a:lnTo>
                  <a:lnTo>
                    <a:pt x="0" y="4729454"/>
                  </a:lnTo>
                  <a:lnTo>
                    <a:pt x="0" y="945895"/>
                  </a:lnTo>
                  <a:close/>
                </a:path>
              </a:pathLst>
            </a:custGeom>
            <a:ln w="3962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8"/>
            <p:cNvPicPr/>
            <p:nvPr/>
          </p:nvPicPr>
          <p:blipFill>
            <a:blip r:embed="rId2" cstate="print"/>
            <a:stretch>
              <a:fillRect/>
            </a:stretch>
          </p:blipFill>
          <p:spPr>
            <a:xfrm>
              <a:off x="3831336" y="1351788"/>
              <a:ext cx="869546" cy="3342130"/>
            </a:xfrm>
            <a:prstGeom prst="rect">
              <a:avLst/>
            </a:prstGeom>
          </p:spPr>
        </p:pic>
      </p:grpSp>
      <p:sp>
        <p:nvSpPr>
          <p:cNvPr id="14" name="TextBox 13"/>
          <p:cNvSpPr txBox="1"/>
          <p:nvPr/>
        </p:nvSpPr>
        <p:spPr>
          <a:xfrm>
            <a:off x="3232150" y="192042"/>
            <a:ext cx="9220200" cy="1246495"/>
          </a:xfrm>
          <a:prstGeom prst="rect">
            <a:avLst/>
          </a:prstGeom>
          <a:noFill/>
        </p:spPr>
        <p:txBody>
          <a:bodyPr wrap="square" rtlCol="0">
            <a:spAutoFit/>
          </a:bodyPr>
          <a:lstStyle/>
          <a:p>
            <a:pPr algn="just"/>
            <a:r>
              <a:rPr lang="vi-VN" sz="2500" b="1" dirty="0">
                <a:solidFill>
                  <a:srgbClr val="FF0000"/>
                </a:solidFill>
                <a:latin typeface="Times New Roman" panose="02020603050405020304" pitchFamily="18" charset="0"/>
                <a:cs typeface="Times New Roman" panose="02020603050405020304" pitchFamily="18" charset="0"/>
              </a:rPr>
              <a:t>Loại hình BHXH do NSNN bảo đảm, được xây dựng trên cơ sở kế thừa và phát triển một phần từ quy định về trợ cấp xã hội hằng tháng đối với người cao tuổi</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Để</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hình</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thành</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smtClean="0">
                <a:solidFill>
                  <a:srgbClr val="FF0000"/>
                </a:solidFill>
                <a:latin typeface="Times New Roman" panose="02020603050405020304" pitchFamily="18" charset="0"/>
                <a:cs typeface="Times New Roman" panose="02020603050405020304" pitchFamily="18" charset="0"/>
              </a:rPr>
              <a:t>ht</a:t>
            </a:r>
            <a:r>
              <a:rPr lang="en-US" sz="2500" b="1" dirty="0" smtClean="0">
                <a:solidFill>
                  <a:srgbClr val="FF0000"/>
                </a:solidFill>
                <a:latin typeface="Times New Roman" panose="02020603050405020304" pitchFamily="18" charset="0"/>
                <a:cs typeface="Times New Roman" panose="02020603050405020304" pitchFamily="18" charset="0"/>
              </a:rPr>
              <a:t> BHXH </a:t>
            </a:r>
            <a:r>
              <a:rPr lang="en-US" sz="2500" b="1" dirty="0" err="1">
                <a:solidFill>
                  <a:srgbClr val="FF0000"/>
                </a:solidFill>
                <a:latin typeface="Times New Roman" panose="02020603050405020304" pitchFamily="18" charset="0"/>
                <a:cs typeface="Times New Roman" panose="02020603050405020304" pitchFamily="18" charset="0"/>
              </a:rPr>
              <a:t>đa</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tầng</a:t>
            </a:r>
            <a:endParaRPr lang="en-US" sz="2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47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type="subTitle" idx="1"/>
          </p:nvPr>
        </p:nvSpPr>
        <p:spPr>
          <a:xfrm>
            <a:off x="730972" y="1191"/>
            <a:ext cx="10906096" cy="7156212"/>
          </a:xfrm>
        </p:spPr>
        <p:txBody>
          <a:bodyPr rtlCol="0">
            <a:noAutofit/>
          </a:bodyPr>
          <a:lstStyle/>
          <a:p>
            <a:pPr>
              <a:spcBef>
                <a:spcPts val="0"/>
              </a:spcBef>
              <a:buClr>
                <a:schemeClr val="accent6">
                  <a:lumMod val="75000"/>
                </a:schemeClr>
              </a:buClr>
              <a:defRPr/>
            </a:pPr>
            <a:r>
              <a:rPr lang="en-US" sz="4221" b="1" dirty="0">
                <a:solidFill>
                  <a:srgbClr val="3333FF"/>
                </a:solidFill>
                <a:latin typeface="Times New Roman" pitchFamily="18" charset="0"/>
                <a:cs typeface="Times New Roman" pitchFamily="18" charset="0"/>
              </a:rPr>
              <a:t>       </a:t>
            </a:r>
          </a:p>
          <a:p>
            <a:pPr>
              <a:spcBef>
                <a:spcPts val="0"/>
              </a:spcBef>
              <a:buClr>
                <a:schemeClr val="accent6">
                  <a:lumMod val="75000"/>
                </a:schemeClr>
              </a:buClr>
              <a:defRPr/>
            </a:pPr>
            <a:r>
              <a:rPr lang="en-US" sz="4221" b="1" dirty="0">
                <a:solidFill>
                  <a:srgbClr val="3333FF"/>
                </a:solidFill>
                <a:latin typeface="Times New Roman" pitchFamily="18" charset="0"/>
                <a:cs typeface="Times New Roman" pitchFamily="18" charset="0"/>
              </a:rPr>
              <a:t>	</a:t>
            </a:r>
            <a:r>
              <a:rPr lang="en-US" sz="3799" b="1" dirty="0">
                <a:solidFill>
                  <a:srgbClr val="FF3300"/>
                </a:solidFill>
                <a:latin typeface="Times New Roman" pitchFamily="18" charset="0"/>
                <a:cs typeface="Times New Roman" pitchFamily="18" charset="0"/>
              </a:rPr>
              <a:t>3. TRỢ CẤP THAI SẢN (</a:t>
            </a:r>
            <a:r>
              <a:rPr lang="en-US" sz="3799" b="1" dirty="0" err="1">
                <a:solidFill>
                  <a:srgbClr val="FF3300"/>
                </a:solidFill>
                <a:latin typeface="Times New Roman" pitchFamily="18" charset="0"/>
                <a:cs typeface="Times New Roman" pitchFamily="18" charset="0"/>
              </a:rPr>
              <a:t>từ</a:t>
            </a:r>
            <a:r>
              <a:rPr lang="en-US" sz="3799" b="1" dirty="0">
                <a:solidFill>
                  <a:srgbClr val="FF3300"/>
                </a:solidFill>
                <a:latin typeface="Times New Roman" pitchFamily="18" charset="0"/>
                <a:cs typeface="Times New Roman" pitchFamily="18" charset="0"/>
              </a:rPr>
              <a:t> </a:t>
            </a:r>
            <a:r>
              <a:rPr lang="en-US" sz="3799" b="1" dirty="0" err="1">
                <a:solidFill>
                  <a:srgbClr val="FF3300"/>
                </a:solidFill>
                <a:latin typeface="Times New Roman" pitchFamily="18" charset="0"/>
                <a:cs typeface="Times New Roman" pitchFamily="18" charset="0"/>
              </a:rPr>
              <a:t>ngày</a:t>
            </a:r>
            <a:r>
              <a:rPr lang="en-US" sz="3799" b="1" dirty="0">
                <a:solidFill>
                  <a:srgbClr val="FF3300"/>
                </a:solidFill>
                <a:latin typeface="Times New Roman" pitchFamily="18" charset="0"/>
                <a:cs typeface="Times New Roman" pitchFamily="18" charset="0"/>
              </a:rPr>
              <a:t> 01/7/2025)</a:t>
            </a:r>
          </a:p>
          <a:p>
            <a:pPr>
              <a:spcBef>
                <a:spcPts val="0"/>
              </a:spcBef>
              <a:buClr>
                <a:schemeClr val="accent6">
                  <a:lumMod val="75000"/>
                </a:schemeClr>
              </a:buClr>
              <a:defRPr/>
            </a:pPr>
            <a:endParaRPr lang="en-US" sz="4221" dirty="0">
              <a:solidFill>
                <a:srgbClr val="FF0000"/>
              </a:solidFill>
              <a:latin typeface="Times New Roman" pitchFamily="18" charset="0"/>
              <a:cs typeface="Times New Roman" pitchFamily="18" charset="0"/>
            </a:endParaRPr>
          </a:p>
          <a:p>
            <a:pPr algn="l">
              <a:spcBef>
                <a:spcPts val="0"/>
              </a:spcBef>
              <a:buClr>
                <a:schemeClr val="accent6">
                  <a:lumMod val="75000"/>
                </a:schemeClr>
              </a:buClr>
              <a:defRPr/>
            </a:pPr>
            <a:r>
              <a:rPr lang="en-US" sz="4221" b="1" dirty="0">
                <a:solidFill>
                  <a:srgbClr val="FF0000"/>
                </a:solidFill>
                <a:latin typeface="Times New Roman" pitchFamily="18" charset="0"/>
                <a:cs typeface="Times New Roman" pitchFamily="18" charset="0"/>
              </a:rPr>
              <a:t>	</a:t>
            </a:r>
            <a:r>
              <a:rPr lang="en-US" sz="3377" b="1" dirty="0">
                <a:solidFill>
                  <a:srgbClr val="003300"/>
                </a:solidFill>
                <a:latin typeface="Times New Roman" pitchFamily="18" charset="0"/>
                <a:cs typeface="Times New Roman" pitchFamily="18" charset="0"/>
              </a:rPr>
              <a:t>- </a:t>
            </a:r>
            <a:r>
              <a:rPr lang="en-US" sz="3377" b="1" dirty="0" err="1">
                <a:solidFill>
                  <a:srgbClr val="003300"/>
                </a:solidFill>
                <a:latin typeface="Times New Roman" pitchFamily="18" charset="0"/>
                <a:cs typeface="Times New Roman" pitchFamily="18" charset="0"/>
              </a:rPr>
              <a:t>Điều</a:t>
            </a:r>
            <a:r>
              <a:rPr lang="en-US" sz="3377" b="1" dirty="0">
                <a:solidFill>
                  <a:srgbClr val="003300"/>
                </a:solidFill>
                <a:latin typeface="Times New Roman" pitchFamily="18" charset="0"/>
                <a:cs typeface="Times New Roman" pitchFamily="18" charset="0"/>
              </a:rPr>
              <a:t> </a:t>
            </a:r>
            <a:r>
              <a:rPr lang="en-US" sz="3377" b="1" dirty="0" err="1">
                <a:solidFill>
                  <a:srgbClr val="003300"/>
                </a:solidFill>
                <a:latin typeface="Times New Roman" pitchFamily="18" charset="0"/>
                <a:cs typeface="Times New Roman" pitchFamily="18" charset="0"/>
              </a:rPr>
              <a:t>kiện</a:t>
            </a:r>
            <a:r>
              <a:rPr lang="en-US" sz="3377" b="1" dirty="0">
                <a:solidFill>
                  <a:srgbClr val="003300"/>
                </a:solidFill>
                <a:latin typeface="Times New Roman" pitchFamily="18" charset="0"/>
                <a:cs typeface="Times New Roman" pitchFamily="18" charset="0"/>
              </a:rPr>
              <a:t>:</a:t>
            </a:r>
            <a:endParaRPr lang="en-US" sz="3377" dirty="0">
              <a:solidFill>
                <a:srgbClr val="003300"/>
              </a:solidFill>
              <a:latin typeface="Times New Roman" pitchFamily="18" charset="0"/>
              <a:cs typeface="Times New Roman" pitchFamily="18" charset="0"/>
            </a:endParaRPr>
          </a:p>
          <a:p>
            <a:pPr algn="l">
              <a:spcBef>
                <a:spcPts val="0"/>
              </a:spcBef>
              <a:buClr>
                <a:schemeClr val="accent6">
                  <a:lumMod val="75000"/>
                </a:schemeClr>
              </a:buClr>
              <a:defRPr/>
            </a:pPr>
            <a:r>
              <a:rPr lang="en-US" sz="3377" dirty="0">
                <a:solidFill>
                  <a:srgbClr val="003300"/>
                </a:solidFill>
                <a:latin typeface="Times New Roman" pitchFamily="18" charset="0"/>
                <a:cs typeface="Times New Roman" pitchFamily="18" charset="0"/>
              </a:rPr>
              <a:t>	</a:t>
            </a:r>
            <a:r>
              <a:rPr lang="vi-VN" sz="3377" dirty="0">
                <a:solidFill>
                  <a:srgbClr val="003300"/>
                </a:solidFill>
                <a:latin typeface="Times New Roman" pitchFamily="18" charset="0"/>
                <a:cs typeface="Times New Roman" pitchFamily="18" charset="0"/>
              </a:rPr>
              <a:t>Điều 94, 95 </a:t>
            </a:r>
            <a:r>
              <a:rPr lang="vi-VN" sz="3377" dirty="0">
                <a:solidFill>
                  <a:srgbClr val="003300"/>
                </a:solidFill>
                <a:latin typeface="Times New Roman" pitchFamily="18" charset="0"/>
                <a:cs typeface="Times New Roman" pitchFamily="18" charset="0"/>
                <a:hlinkClick r:id="rId2"/>
              </a:rPr>
              <a:t>Luật Bảo hiểm xã hội 2024</a:t>
            </a:r>
            <a:r>
              <a:rPr lang="vi-VN" sz="3377" dirty="0">
                <a:solidFill>
                  <a:srgbClr val="003300"/>
                </a:solidFill>
                <a:latin typeface="Times New Roman" pitchFamily="18" charset="0"/>
                <a:cs typeface="Times New Roman" pitchFamily="18" charset="0"/>
              </a:rPr>
              <a:t> quy định, người lao động tham gia BHXH tự nguyện bao gồm cả lao động nữ sinh con và lao động nam có vợ sinh con nếu đáp ứng đủ điều kiện </a:t>
            </a:r>
            <a:endParaRPr lang="en-US" sz="3377" dirty="0">
              <a:solidFill>
                <a:srgbClr val="003300"/>
              </a:solidFill>
              <a:latin typeface="Times New Roman" pitchFamily="18" charset="0"/>
              <a:cs typeface="Times New Roman" pitchFamily="18" charset="0"/>
            </a:endParaRPr>
          </a:p>
          <a:p>
            <a:pPr algn="l">
              <a:spcBef>
                <a:spcPts val="0"/>
              </a:spcBef>
              <a:buClr>
                <a:schemeClr val="accent6">
                  <a:lumMod val="75000"/>
                </a:schemeClr>
              </a:buClr>
              <a:defRPr/>
            </a:pPr>
            <a:r>
              <a:rPr lang="en-US" sz="3377" b="1" dirty="0">
                <a:solidFill>
                  <a:srgbClr val="003300"/>
                </a:solidFill>
                <a:latin typeface="Times New Roman" pitchFamily="18" charset="0"/>
                <a:cs typeface="Times New Roman" pitchFamily="18" charset="0"/>
              </a:rPr>
              <a:t>	</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Đã</a:t>
            </a:r>
            <a:r>
              <a:rPr lang="en-US" sz="3377" dirty="0">
                <a:solidFill>
                  <a:srgbClr val="003300"/>
                </a:solidFill>
                <a:latin typeface="Times New Roman" pitchFamily="18" charset="0"/>
                <a:cs typeface="Times New Roman" pitchFamily="18" charset="0"/>
              </a:rPr>
              <a:t> đóng BHXH </a:t>
            </a:r>
            <a:r>
              <a:rPr lang="en-US" sz="3377" dirty="0" err="1">
                <a:solidFill>
                  <a:srgbClr val="003300"/>
                </a:solidFill>
                <a:latin typeface="Times New Roman" pitchFamily="18" charset="0"/>
                <a:cs typeface="Times New Roman" pitchFamily="18" charset="0"/>
              </a:rPr>
              <a:t>từ</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đủ</a:t>
            </a:r>
            <a:r>
              <a:rPr lang="en-US" sz="3377" dirty="0">
                <a:solidFill>
                  <a:srgbClr val="003300"/>
                </a:solidFill>
                <a:latin typeface="Times New Roman" pitchFamily="18" charset="0"/>
                <a:cs typeface="Times New Roman" pitchFamily="18" charset="0"/>
              </a:rPr>
              <a:t> 6 tháng </a:t>
            </a:r>
            <a:r>
              <a:rPr lang="en-US" sz="3377" dirty="0" err="1">
                <a:solidFill>
                  <a:srgbClr val="003300"/>
                </a:solidFill>
                <a:latin typeface="Times New Roman" pitchFamily="18" charset="0"/>
                <a:cs typeface="Times New Roman" pitchFamily="18" charset="0"/>
              </a:rPr>
              <a:t>trở</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lên</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trong</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thời</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gian</a:t>
            </a:r>
            <a:r>
              <a:rPr lang="en-US" sz="3377" dirty="0">
                <a:solidFill>
                  <a:srgbClr val="003300"/>
                </a:solidFill>
                <a:latin typeface="Times New Roman" pitchFamily="18" charset="0"/>
                <a:cs typeface="Times New Roman" pitchFamily="18" charset="0"/>
              </a:rPr>
              <a:t> 12 </a:t>
            </a:r>
            <a:r>
              <a:rPr lang="en-US" sz="3377" dirty="0" err="1">
                <a:solidFill>
                  <a:srgbClr val="003300"/>
                </a:solidFill>
                <a:latin typeface="Times New Roman" pitchFamily="18" charset="0"/>
                <a:cs typeface="Times New Roman" pitchFamily="18" charset="0"/>
              </a:rPr>
              <a:t>tháng</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trước</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khi</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sinh</a:t>
            </a:r>
            <a:r>
              <a:rPr lang="en-US" sz="3377" dirty="0">
                <a:solidFill>
                  <a:srgbClr val="003300"/>
                </a:solidFill>
                <a:latin typeface="Times New Roman" pitchFamily="18" charset="0"/>
                <a:cs typeface="Times New Roman" pitchFamily="18" charset="0"/>
              </a:rPr>
              <a:t> con</a:t>
            </a:r>
          </a:p>
          <a:p>
            <a:pPr algn="just">
              <a:spcBef>
                <a:spcPts val="1266"/>
              </a:spcBef>
              <a:buClr>
                <a:schemeClr val="accent6">
                  <a:lumMod val="75000"/>
                </a:schemeClr>
              </a:buClr>
              <a:defRPr/>
            </a:pPr>
            <a:r>
              <a:rPr lang="en-US" sz="3377" dirty="0">
                <a:solidFill>
                  <a:srgbClr val="003300"/>
                </a:solidFill>
                <a:latin typeface="Times New Roman" pitchFamily="18" charset="0"/>
                <a:cs typeface="Times New Roman" pitchFamily="18" charset="0"/>
              </a:rPr>
              <a:t>	</a:t>
            </a:r>
            <a:r>
              <a:rPr lang="en-US" sz="3377" b="1" dirty="0">
                <a:solidFill>
                  <a:srgbClr val="003300"/>
                </a:solidFill>
                <a:latin typeface="Times New Roman" pitchFamily="18" charset="0"/>
                <a:cs typeface="Times New Roman" pitchFamily="18" charset="0"/>
              </a:rPr>
              <a:t>- </a:t>
            </a:r>
            <a:r>
              <a:rPr lang="en-US" sz="3377" b="1" dirty="0" err="1">
                <a:solidFill>
                  <a:srgbClr val="003300"/>
                </a:solidFill>
                <a:latin typeface="Times New Roman" pitchFamily="18" charset="0"/>
                <a:cs typeface="Times New Roman" pitchFamily="18" charset="0"/>
              </a:rPr>
              <a:t>Mức</a:t>
            </a:r>
            <a:r>
              <a:rPr lang="en-US" sz="3377" b="1" dirty="0">
                <a:solidFill>
                  <a:srgbClr val="003300"/>
                </a:solidFill>
                <a:latin typeface="Times New Roman" pitchFamily="18" charset="0"/>
                <a:cs typeface="Times New Roman" pitchFamily="18" charset="0"/>
              </a:rPr>
              <a:t> hưởng:</a:t>
            </a:r>
            <a:r>
              <a:rPr lang="en-US" sz="3377" dirty="0">
                <a:solidFill>
                  <a:srgbClr val="003300"/>
                </a:solidFill>
                <a:latin typeface="Times New Roman" pitchFamily="18" charset="0"/>
                <a:cs typeface="Times New Roman" pitchFamily="18" charset="0"/>
              </a:rPr>
              <a:t> 02 </a:t>
            </a:r>
            <a:r>
              <a:rPr lang="en-US" sz="3377" dirty="0" err="1">
                <a:solidFill>
                  <a:srgbClr val="003300"/>
                </a:solidFill>
                <a:latin typeface="Times New Roman" pitchFamily="18" charset="0"/>
                <a:cs typeface="Times New Roman" pitchFamily="18" charset="0"/>
              </a:rPr>
              <a:t>triệu</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đồng</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cho</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mỗi</a:t>
            </a:r>
            <a:r>
              <a:rPr lang="en-US" sz="3377" dirty="0">
                <a:solidFill>
                  <a:srgbClr val="003300"/>
                </a:solidFill>
                <a:latin typeface="Times New Roman" pitchFamily="18" charset="0"/>
                <a:cs typeface="Times New Roman" pitchFamily="18" charset="0"/>
              </a:rPr>
              <a:t> con </a:t>
            </a:r>
            <a:r>
              <a:rPr lang="en-US" sz="3377" dirty="0" err="1">
                <a:solidFill>
                  <a:srgbClr val="003300"/>
                </a:solidFill>
                <a:latin typeface="Times New Roman" pitchFamily="18" charset="0"/>
                <a:cs typeface="Times New Roman" pitchFamily="18" charset="0"/>
              </a:rPr>
              <a:t>sinh</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ra</a:t>
            </a:r>
            <a:r>
              <a:rPr lang="en-US" sz="3377" dirty="0">
                <a:solidFill>
                  <a:srgbClr val="003300"/>
                </a:solidFill>
                <a:latin typeface="Times New Roman" pitchFamily="18" charset="0"/>
                <a:cs typeface="Times New Roman" pitchFamily="18" charset="0"/>
              </a:rPr>
              <a:t> </a:t>
            </a:r>
            <a:r>
              <a:rPr lang="en-US" sz="3377" dirty="0" err="1">
                <a:solidFill>
                  <a:srgbClr val="003300"/>
                </a:solidFill>
                <a:latin typeface="Times New Roman" pitchFamily="18" charset="0"/>
                <a:cs typeface="Times New Roman" pitchFamily="18" charset="0"/>
              </a:rPr>
              <a:t>và</a:t>
            </a:r>
            <a:r>
              <a:rPr lang="en-US" sz="3377" dirty="0">
                <a:solidFill>
                  <a:srgbClr val="003300"/>
                </a:solidFill>
                <a:latin typeface="Times New Roman" pitchFamily="18" charset="0"/>
                <a:cs typeface="Times New Roman" pitchFamily="18" charset="0"/>
              </a:rPr>
              <a:t> </a:t>
            </a:r>
            <a:r>
              <a:rPr lang="vi-VN" sz="3377" dirty="0">
                <a:solidFill>
                  <a:srgbClr val="003300"/>
                </a:solidFill>
                <a:latin typeface="Times New Roman" pitchFamily="18" charset="0"/>
                <a:cs typeface="Times New Roman" pitchFamily="18" charset="0"/>
              </a:rPr>
              <a:t>mỗi thai từ 22 tuần tuổi trở lên chết trong tử cung, thai chết trong khi chuyển dạ</a:t>
            </a:r>
            <a:r>
              <a:rPr lang="en-US" sz="3377" dirty="0">
                <a:solidFill>
                  <a:srgbClr val="003300"/>
                </a:solidFill>
                <a:latin typeface="Times New Roman" pitchFamily="18" charset="0"/>
                <a:cs typeface="Times New Roman" pitchFamily="18" charset="0"/>
              </a:rPr>
              <a:t> .</a:t>
            </a:r>
          </a:p>
          <a:p>
            <a:pPr algn="just">
              <a:spcBef>
                <a:spcPts val="1266"/>
              </a:spcBef>
              <a:buClr>
                <a:schemeClr val="accent6">
                  <a:lumMod val="75000"/>
                </a:schemeClr>
              </a:buClr>
              <a:defRPr/>
            </a:pPr>
            <a:r>
              <a:rPr lang="en-US" sz="1477" dirty="0">
                <a:solidFill>
                  <a:srgbClr val="003300"/>
                </a:solidFill>
                <a:latin typeface="Times New Roman" pitchFamily="18" charset="0"/>
                <a:cs typeface="Times New Roman" pitchFamily="18" charset="0"/>
              </a:rPr>
              <a:t> </a:t>
            </a:r>
            <a:r>
              <a:rPr lang="en-US" sz="3377" dirty="0">
                <a:solidFill>
                  <a:srgbClr val="003300"/>
                </a:solidFill>
                <a:latin typeface="Times New Roman" pitchFamily="18" charset="0"/>
                <a:cs typeface="Times New Roman" pitchFamily="18" charset="0"/>
              </a:rPr>
              <a:t>	</a:t>
            </a:r>
          </a:p>
          <a:p>
            <a:pPr marL="87107" algn="just">
              <a:spcBef>
                <a:spcPts val="0"/>
              </a:spcBef>
              <a:buClr>
                <a:schemeClr val="accent6">
                  <a:lumMod val="75000"/>
                </a:schemeClr>
              </a:buClr>
              <a:defRPr/>
            </a:pPr>
            <a:endParaRPr lang="en-US" sz="3377" dirty="0">
              <a:solidFill>
                <a:srgbClr val="3333FF"/>
              </a:solidFill>
              <a:latin typeface="Times New Roman" pitchFamily="18" charset="0"/>
              <a:cs typeface="Times New Roman" pitchFamily="18" charset="0"/>
            </a:endParaRPr>
          </a:p>
          <a:p>
            <a:pPr marL="87107" algn="just">
              <a:spcBef>
                <a:spcPts val="0"/>
              </a:spcBef>
              <a:buClr>
                <a:schemeClr val="accent6">
                  <a:lumMod val="75000"/>
                </a:schemeClr>
              </a:buClr>
              <a:defRPr/>
            </a:pPr>
            <a:r>
              <a:rPr lang="en-US" sz="3377" dirty="0">
                <a:solidFill>
                  <a:srgbClr val="3333FF"/>
                </a:solidFill>
                <a:latin typeface="Times New Roman" pitchFamily="18" charset="0"/>
                <a:cs typeface="Times New Roman" pitchFamily="18" charset="0"/>
              </a:rPr>
              <a:t>  	</a:t>
            </a:r>
          </a:p>
          <a:p>
            <a:pPr>
              <a:spcBef>
                <a:spcPts val="0"/>
              </a:spcBef>
              <a:defRPr/>
            </a:pPr>
            <a:endParaRPr lang="en-US" sz="4221" b="1" i="1" dirty="0">
              <a:solidFill>
                <a:srgbClr val="7030A0"/>
              </a:solidFill>
              <a:latin typeface="Times New Roman" pitchFamily="18" charset="0"/>
              <a:cs typeface="Times New Roman" pitchFamily="18" charset="0"/>
            </a:endParaRPr>
          </a:p>
          <a:p>
            <a:pPr>
              <a:spcBef>
                <a:spcPts val="0"/>
              </a:spcBef>
              <a:defRPr/>
            </a:pPr>
            <a:endParaRPr lang="en-US" sz="1108" i="1" dirty="0">
              <a:solidFill>
                <a:srgbClr val="3333FF"/>
              </a:solidFill>
              <a:latin typeface="Times New Roman" pitchFamily="18" charset="0"/>
              <a:cs typeface="Times New Roman" pitchFamily="18" charset="0"/>
            </a:endParaRP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477" dirty="0">
                <a:solidFill>
                  <a:srgbClr val="3333FF"/>
                </a:solidFill>
                <a:latin typeface="Times New Roman" pitchFamily="18" charset="0"/>
                <a:cs typeface="Times New Roman" pitchFamily="18" charset="0"/>
              </a:rPr>
              <a:t>	</a:t>
            </a:r>
          </a:p>
          <a:p>
            <a:pPr marL="87107">
              <a:spcBef>
                <a:spcPts val="0"/>
              </a:spcBef>
              <a:buClr>
                <a:schemeClr val="accent6">
                  <a:lumMod val="75000"/>
                </a:schemeClr>
              </a:buClr>
              <a:defRPr/>
            </a:pPr>
            <a:r>
              <a:rPr lang="en-US" sz="1899" dirty="0">
                <a:solidFill>
                  <a:srgbClr val="3333FF"/>
                </a:solidFill>
                <a:latin typeface="Times New Roman" pitchFamily="18" charset="0"/>
                <a:cs typeface="Times New Roman" pitchFamily="18" charset="0"/>
              </a:rPr>
              <a:t> </a:t>
            </a:r>
            <a:r>
              <a:rPr lang="en-US" sz="3377" dirty="0">
                <a:solidFill>
                  <a:srgbClr val="3333FF"/>
                </a:solidFill>
                <a:latin typeface="Times New Roman" pitchFamily="18" charset="0"/>
                <a:cs typeface="Times New Roman" pitchFamily="18" charset="0"/>
              </a:rPr>
              <a:t>	</a:t>
            </a:r>
          </a:p>
        </p:txBody>
      </p:sp>
      <p:sp>
        <p:nvSpPr>
          <p:cNvPr id="101379" name="Slide Number Placeholder 3"/>
          <p:cNvSpPr txBox="1">
            <a:spLocks noGrp="1" noChangeArrowheads="1"/>
          </p:cNvSpPr>
          <p:nvPr/>
        </p:nvSpPr>
        <p:spPr bwMode="auto">
          <a:xfrm>
            <a:off x="10697465" y="6654860"/>
            <a:ext cx="482441" cy="50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64875" rtl="0"/>
            <a:fld id="{687E50F1-6783-4CB8-8358-C7592FE93ADB}" type="slidenum">
              <a:rPr lang="en-US" altLang="en-US" sz="1266" kern="1200">
                <a:solidFill>
                  <a:srgbClr val="69A5D2"/>
                </a:solidFill>
                <a:ea typeface="+mn-ea"/>
                <a:cs typeface="+mn-cs"/>
              </a:rPr>
              <a:pPr algn="ctr" defTabSz="964875" rtl="0"/>
              <a:t>60</a:t>
            </a:fld>
            <a:endParaRPr lang="en-US" altLang="en-US" sz="1266" kern="1200">
              <a:solidFill>
                <a:srgbClr val="69A5D2"/>
              </a:solidFill>
              <a:ea typeface="+mn-ea"/>
              <a:cs typeface="+mn-cs"/>
            </a:endParaRPr>
          </a:p>
        </p:txBody>
      </p:sp>
    </p:spTree>
    <p:extLst>
      <p:ext uri="{BB962C8B-B14F-4D97-AF65-F5344CB8AC3E}">
        <p14:creationId xmlns:p14="http://schemas.microsoft.com/office/powerpoint/2010/main" val="457106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14" end="14"/>
                                            </p:txEl>
                                          </p:spTgt>
                                        </p:tgtEl>
                                        <p:attrNameLst>
                                          <p:attrName>style.visibility</p:attrName>
                                        </p:attrNameLst>
                                      </p:cBhvr>
                                      <p:to>
                                        <p:strVal val="visible"/>
                                      </p:to>
                                    </p:set>
                                    <p:anim calcmode="lin" valueType="num">
                                      <p:cBhvr additive="base">
                                        <p:cTn id="7" dur="500" fill="hold"/>
                                        <p:tgtEl>
                                          <p:spTgt spid="36866">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50" y="1866900"/>
            <a:ext cx="11096149" cy="1399205"/>
          </a:xfrm>
        </p:spPr>
        <p:txBody>
          <a:bodyPr>
            <a:noAutofit/>
          </a:bodyPr>
          <a:lstStyle/>
          <a:p>
            <a:pPr algn="just"/>
            <a:r>
              <a:rPr lang="pt-BR" sz="3377" dirty="0">
                <a:solidFill>
                  <a:srgbClr val="0070C0"/>
                </a:solidFill>
                <a:latin typeface="Times New Roman" pitchFamily="18" charset="0"/>
                <a:ea typeface="+mn-ea"/>
                <a:cs typeface="Times New Roman" pitchFamily="18" charset="0"/>
              </a:rPr>
              <a:t>Luật BHXH năm 2024 </a:t>
            </a:r>
            <a:r>
              <a:rPr lang="nl-NL" sz="3377" dirty="0">
                <a:solidFill>
                  <a:srgbClr val="0070C0"/>
                </a:solidFill>
                <a:latin typeface="Times New Roman" pitchFamily="18" charset="0"/>
                <a:ea typeface="+mn-ea"/>
                <a:cs typeface="Times New Roman" pitchFamily="18" charset="0"/>
              </a:rPr>
              <a:t>được ban hành nhằm thể chế hóa Nghị quyết số 28-NQ/TW về cải cách chính sách </a:t>
            </a:r>
            <a:r>
              <a:rPr lang="es-ES" sz="3377" dirty="0">
                <a:solidFill>
                  <a:srgbClr val="0070C0"/>
                </a:solidFill>
                <a:latin typeface="Times New Roman" pitchFamily="18" charset="0"/>
                <a:ea typeface="+mn-ea"/>
                <a:cs typeface="Times New Roman" pitchFamily="18" charset="0"/>
              </a:rPr>
              <a:t>BHXH, </a:t>
            </a:r>
            <a:r>
              <a:rPr lang="es-ES" sz="3377" dirty="0" err="1">
                <a:solidFill>
                  <a:srgbClr val="0070C0"/>
                </a:solidFill>
                <a:latin typeface="Times New Roman" pitchFamily="18" charset="0"/>
                <a:ea typeface="+mn-ea"/>
                <a:cs typeface="Times New Roman" pitchFamily="18" charset="0"/>
              </a:rPr>
              <a:t>để</a:t>
            </a:r>
            <a:r>
              <a:rPr lang="es-ES" sz="3377" dirty="0">
                <a:solidFill>
                  <a:srgbClr val="0070C0"/>
                </a:solidFill>
                <a:latin typeface="Times New Roman" pitchFamily="18" charset="0"/>
                <a:ea typeface="+mn-ea"/>
                <a:cs typeface="Times New Roman" pitchFamily="18" charset="0"/>
              </a:rPr>
              <a:t> BHXH </a:t>
            </a:r>
            <a:r>
              <a:rPr lang="es-ES" sz="3377" dirty="0" err="1">
                <a:solidFill>
                  <a:srgbClr val="0070C0"/>
                </a:solidFill>
                <a:latin typeface="Times New Roman" pitchFamily="18" charset="0"/>
                <a:ea typeface="+mn-ea"/>
                <a:cs typeface="Times New Roman" pitchFamily="18" charset="0"/>
              </a:rPr>
              <a:t>thực</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sự</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là</a:t>
            </a:r>
            <a:r>
              <a:rPr lang="es-ES" sz="3377" dirty="0">
                <a:solidFill>
                  <a:srgbClr val="0070C0"/>
                </a:solidFill>
                <a:latin typeface="Times New Roman" pitchFamily="18" charset="0"/>
                <a:ea typeface="+mn-ea"/>
                <a:cs typeface="Times New Roman" pitchFamily="18" charset="0"/>
              </a:rPr>
              <a:t> 1 </a:t>
            </a:r>
            <a:r>
              <a:rPr lang="es-ES" sz="3377" dirty="0" err="1">
                <a:solidFill>
                  <a:srgbClr val="0070C0"/>
                </a:solidFill>
                <a:latin typeface="Times New Roman" pitchFamily="18" charset="0"/>
                <a:ea typeface="+mn-ea"/>
                <a:cs typeface="Times New Roman" pitchFamily="18" charset="0"/>
              </a:rPr>
              <a:t>trụ</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cột</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chính</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của</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hệ</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thống</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an</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sinh</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xã</a:t>
            </a:r>
            <a:r>
              <a:rPr lang="es-ES" sz="3377" dirty="0">
                <a:solidFill>
                  <a:srgbClr val="0070C0"/>
                </a:solidFill>
                <a:latin typeface="Times New Roman" pitchFamily="18" charset="0"/>
                <a:ea typeface="+mn-ea"/>
                <a:cs typeface="Times New Roman" pitchFamily="18" charset="0"/>
              </a:rPr>
              <a:t> </a:t>
            </a:r>
            <a:r>
              <a:rPr lang="es-ES" sz="3377" dirty="0" err="1">
                <a:solidFill>
                  <a:srgbClr val="0070C0"/>
                </a:solidFill>
                <a:latin typeface="Times New Roman" pitchFamily="18" charset="0"/>
                <a:ea typeface="+mn-ea"/>
                <a:cs typeface="Times New Roman" pitchFamily="18" charset="0"/>
              </a:rPr>
              <a:t>hội</a:t>
            </a:r>
            <a:r>
              <a:rPr lang="es-ES" sz="3377" dirty="0">
                <a:solidFill>
                  <a:srgbClr val="0070C0"/>
                </a:solidFill>
                <a:latin typeface="Times New Roman" pitchFamily="18" charset="0"/>
                <a:ea typeface="+mn-ea"/>
                <a:cs typeface="Times New Roman" pitchFamily="18" charset="0"/>
              </a:rPr>
              <a:t>.</a:t>
            </a:r>
            <a:endParaRPr lang="en-US" sz="3377" dirty="0">
              <a:solidFill>
                <a:srgbClr val="0070C0"/>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816213" y="3619500"/>
            <a:ext cx="11096149" cy="4593079"/>
          </a:xfrm>
        </p:spPr>
        <p:txBody>
          <a:bodyPr>
            <a:normAutofit/>
          </a:bodyPr>
          <a:lstStyle/>
          <a:p>
            <a:pPr marL="0" indent="0" algn="just">
              <a:buNone/>
            </a:pPr>
            <a:r>
              <a:rPr lang="vi-VN" sz="3377" dirty="0">
                <a:solidFill>
                  <a:srgbClr val="0070C0"/>
                </a:solidFill>
                <a:latin typeface="Times New Roman" pitchFamily="18" charset="0"/>
                <a:cs typeface="Times New Roman" pitchFamily="18" charset="0"/>
              </a:rPr>
              <a:t>Phát triển hệ thống </a:t>
            </a:r>
            <a:r>
              <a:rPr lang="es-ES" sz="3377" dirty="0">
                <a:solidFill>
                  <a:srgbClr val="0070C0"/>
                </a:solidFill>
                <a:latin typeface="Times New Roman" pitchFamily="18" charset="0"/>
                <a:cs typeface="Times New Roman" pitchFamily="18" charset="0"/>
              </a:rPr>
              <a:t>BHXH </a:t>
            </a:r>
            <a:r>
              <a:rPr lang="vi-VN" sz="3377" dirty="0">
                <a:solidFill>
                  <a:srgbClr val="0070C0"/>
                </a:solidFill>
                <a:latin typeface="Times New Roman" pitchFamily="18" charset="0"/>
                <a:cs typeface="Times New Roman" pitchFamily="18" charset="0"/>
              </a:rPr>
              <a:t>linh hoạt, đa dạng, đa tầng, hiện đại và hội nhập quốc tế theo nguyên tắc đóng - hưởng, công bằng, bình đẳng, chia sẻ và bền vững</a:t>
            </a:r>
            <a:r>
              <a:rPr lang="vi-VN" sz="3377" dirty="0">
                <a:solidFill>
                  <a:srgbClr val="0070C0"/>
                </a:solidFill>
                <a:latin typeface="Times New Roman" pitchFamily="18" charset="0"/>
                <a:cs typeface="Times New Roman" pitchFamily="18" charset="0"/>
              </a:rPr>
              <a:t>.</a:t>
            </a:r>
            <a:endParaRPr lang="en-US" sz="3377" dirty="0">
              <a:solidFill>
                <a:srgbClr val="0070C0"/>
              </a:solidFill>
              <a:latin typeface="Times New Roman" pitchFamily="18" charset="0"/>
              <a:cs typeface="Times New Roman" pitchFamily="18" charset="0"/>
            </a:endParaRPr>
          </a:p>
          <a:p>
            <a:pPr marL="0" indent="0" algn="just">
              <a:buNone/>
            </a:pPr>
            <a:endParaRPr lang="en-US" sz="3377" dirty="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20891746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513997"/>
            <a:ext cx="10556637" cy="871890"/>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DỰ BÁO TÁC ĐỘNG ĐẾN NGƯỜI DÂN VÀ XÃ HỘI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3838" y="1409700"/>
            <a:ext cx="11096149" cy="5271735"/>
          </a:xfrm>
        </p:spPr>
        <p:txBody>
          <a:bodyPr>
            <a:normAutofit fontScale="62500" lnSpcReduction="20000"/>
          </a:bodyPr>
          <a:lstStyle/>
          <a:p>
            <a:pPr marL="0" indent="0" algn="just">
              <a:buNone/>
            </a:pPr>
            <a:r>
              <a:rPr lang="vi-VN" sz="4700" dirty="0">
                <a:solidFill>
                  <a:srgbClr val="0070C0"/>
                </a:solidFill>
                <a:latin typeface="Times New Roman" panose="02020603050405020304" pitchFamily="18" charset="0"/>
                <a:cs typeface="Times New Roman" panose="02020603050405020304" pitchFamily="18" charset="0"/>
              </a:rPr>
              <a:t>1. </a:t>
            </a:r>
            <a:r>
              <a:rPr lang="en-US" sz="4700" dirty="0" err="1">
                <a:solidFill>
                  <a:srgbClr val="0070C0"/>
                </a:solidFill>
                <a:latin typeface="Times New Roman" panose="02020603050405020304" pitchFamily="18" charset="0"/>
                <a:cs typeface="Times New Roman" panose="02020603050405020304" pitchFamily="18" charset="0"/>
              </a:rPr>
              <a:t>Nhiều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smtClean="0">
                <a:solidFill>
                  <a:srgbClr val="0070C0"/>
                </a:solidFill>
                <a:latin typeface="Times New Roman" panose="02020603050405020304" pitchFamily="18" charset="0"/>
                <a:cs typeface="Times New Roman" panose="02020603050405020304" pitchFamily="18" charset="0"/>
              </a:rPr>
              <a:t>người</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smtClean="0">
                <a:solidFill>
                  <a:srgbClr val="0070C0"/>
                </a:solidFill>
                <a:latin typeface="Times New Roman" panose="02020603050405020304" pitchFamily="18" charset="0"/>
                <a:cs typeface="Times New Roman" panose="02020603050405020304" pitchFamily="18" charset="0"/>
              </a:rPr>
              <a:t>lao</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smtClean="0">
                <a:solidFill>
                  <a:srgbClr val="0070C0"/>
                </a:solidFill>
                <a:latin typeface="Times New Roman" panose="02020603050405020304" pitchFamily="18" charset="0"/>
                <a:cs typeface="Times New Roman" panose="02020603050405020304" pitchFamily="18" charset="0"/>
              </a:rPr>
              <a:t>động</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hơn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smtClean="0">
                <a:solidFill>
                  <a:srgbClr val="0070C0"/>
                </a:solidFill>
                <a:latin typeface="Times New Roman" panose="02020603050405020304" pitchFamily="18" charset="0"/>
                <a:cs typeface="Times New Roman" panose="02020603050405020304" pitchFamily="18" charset="0"/>
              </a:rPr>
              <a:t>tham</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smtClean="0">
                <a:solidFill>
                  <a:srgbClr val="0070C0"/>
                </a:solidFill>
                <a:latin typeface="Times New Roman" panose="02020603050405020304" pitchFamily="18" charset="0"/>
                <a:cs typeface="Times New Roman" panose="02020603050405020304" pitchFamily="18" charset="0"/>
              </a:rPr>
              <a:t>gia</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thụ</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hưởng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đầy</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đủ</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các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chế</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a:t>
            </a:r>
            <a:r>
              <a:rPr lang="en-US" sz="4700" dirty="0">
                <a:solidFill>
                  <a:srgbClr val="0070C0"/>
                </a:solidFill>
                <a:latin typeface="Times New Roman" panose="02020603050405020304" pitchFamily="18" charset="0"/>
                <a:cs typeface="Times New Roman" panose="02020603050405020304" pitchFamily="18" charset="0"/>
              </a:rPr>
              <a:t> BHXH </a:t>
            </a:r>
            <a:r>
              <a:rPr lang="en-US" sz="4700" dirty="0" err="1">
                <a:solidFill>
                  <a:srgbClr val="0070C0"/>
                </a:solidFill>
                <a:latin typeface="Times New Roman" panose="02020603050405020304" pitchFamily="18" charset="0"/>
                <a:cs typeface="Times New Roman" panose="02020603050405020304" pitchFamily="18" charset="0"/>
              </a:rPr>
              <a:t>bắt</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buộc</a:t>
            </a:r>
            <a:r>
              <a:rPr lang="en-US" sz="4700" dirty="0">
                <a:solidFill>
                  <a:srgbClr val="0070C0"/>
                </a:solidFill>
                <a:latin typeface="Times New Roman" panose="02020603050405020304" pitchFamily="18" charset="0"/>
                <a:cs typeface="Times New Roman" panose="02020603050405020304" pitchFamily="18" charset="0"/>
              </a:rPr>
              <a:t> </a:t>
            </a:r>
            <a:endParaRPr lang="en-US" sz="4700" dirty="0" smtClean="0">
              <a:solidFill>
                <a:srgbClr val="0070C0"/>
              </a:solidFill>
              <a:latin typeface="Times New Roman" panose="02020603050405020304" pitchFamily="18" charset="0"/>
              <a:cs typeface="Times New Roman" panose="02020603050405020304" pitchFamily="18" charset="0"/>
            </a:endParaRPr>
          </a:p>
          <a:p>
            <a:pPr marL="0" indent="0" algn="just">
              <a:buNone/>
            </a:pPr>
            <a:r>
              <a:rPr lang="vi-VN" sz="4700" dirty="0" smtClean="0">
                <a:solidFill>
                  <a:srgbClr val="0070C0"/>
                </a:solidFill>
                <a:latin typeface="Times New Roman" panose="02020603050405020304" pitchFamily="18" charset="0"/>
                <a:cs typeface="Times New Roman" panose="02020603050405020304" pitchFamily="18" charset="0"/>
              </a:rPr>
              <a:t>2</a:t>
            </a:r>
            <a:r>
              <a:rPr lang="vi-VN" sz="4700" dirty="0">
                <a:solidFill>
                  <a:srgbClr val="0070C0"/>
                </a:solidFill>
                <a:latin typeface="Times New Roman" panose="02020603050405020304" pitchFamily="18" charset="0"/>
                <a:cs typeface="Times New Roman" panose="02020603050405020304" pitchFamily="18" charset="0"/>
              </a:rPr>
              <a:t>.</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Nhiều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người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lao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hơn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hưởng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lương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hằng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tháng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trợ</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cấp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hằng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tháng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có</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nguồn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nhập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ổn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định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bảo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đảm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smtClean="0">
                <a:solidFill>
                  <a:srgbClr val="0070C0"/>
                </a:solidFill>
                <a:latin typeface="Times New Roman" panose="02020603050405020304" pitchFamily="18" charset="0"/>
                <a:cs typeface="Times New Roman" panose="02020603050405020304" pitchFamily="18" charset="0"/>
              </a:rPr>
              <a:t>BHYT </a:t>
            </a:r>
            <a:r>
              <a:rPr lang="en-US" sz="4700" dirty="0" err="1" smtClean="0">
                <a:solidFill>
                  <a:srgbClr val="0070C0"/>
                </a:solidFill>
                <a:latin typeface="Times New Roman" panose="02020603050405020304" pitchFamily="18" charset="0"/>
                <a:cs typeface="Times New Roman" panose="02020603050405020304" pitchFamily="18" charset="0"/>
              </a:rPr>
              <a:t>khi</a:t>
            </a:r>
            <a:r>
              <a:rPr lang="en-US" sz="4700" dirty="0" smtClean="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về</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già</a:t>
            </a:r>
            <a:r>
              <a:rPr lang="en-US" sz="4700" dirty="0">
                <a:solidFill>
                  <a:srgbClr val="0070C0"/>
                </a:solidFill>
                <a:latin typeface="Times New Roman" panose="02020603050405020304" pitchFamily="18" charset="0"/>
                <a:cs typeface="Times New Roman" panose="02020603050405020304" pitchFamily="18" charset="0"/>
              </a:rPr>
              <a:t> </a:t>
            </a:r>
            <a:r>
              <a:rPr lang="vi-VN" sz="4700" dirty="0" smtClean="0">
                <a:solidFill>
                  <a:srgbClr val="0070C0"/>
                </a:solidFill>
                <a:latin typeface="Times New Roman" panose="02020603050405020304" pitchFamily="18" charset="0"/>
                <a:cs typeface="Times New Roman" panose="02020603050405020304" pitchFamily="18" charset="0"/>
              </a:rPr>
              <a:t>3</a:t>
            </a:r>
            <a:r>
              <a:rPr lang="vi-VN" sz="4700" dirty="0">
                <a:solidFill>
                  <a:srgbClr val="0070C0"/>
                </a:solidFill>
                <a:latin typeface="Times New Roman" panose="02020603050405020304" pitchFamily="18" charset="0"/>
                <a:cs typeface="Times New Roman" panose="02020603050405020304" pitchFamily="18" charset="0"/>
              </a:rPr>
              <a:t>.</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Nhiều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người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cao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tuổi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hơn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hưởng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trợ</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cấp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trí</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xã</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hội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bảo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đảm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smtClean="0">
                <a:solidFill>
                  <a:srgbClr val="0070C0"/>
                </a:solidFill>
                <a:latin typeface="Times New Roman" panose="02020603050405020304" pitchFamily="18" charset="0"/>
                <a:cs typeface="Times New Roman" panose="02020603050405020304" pitchFamily="18" charset="0"/>
              </a:rPr>
              <a:t>BHYT</a:t>
            </a:r>
            <a:r>
              <a:rPr lang="vi-VN" sz="4700" dirty="0" smtClean="0">
                <a:solidFill>
                  <a:srgbClr val="0070C0"/>
                </a:solidFill>
                <a:latin typeface="Times New Roman" panose="02020603050405020304" pitchFamily="18" charset="0"/>
                <a:cs typeface="Times New Roman" panose="02020603050405020304" pitchFamily="18" charset="0"/>
              </a:rPr>
              <a:t>.</a:t>
            </a:r>
            <a:endParaRPr lang="en-US" sz="4700" dirty="0">
              <a:solidFill>
                <a:srgbClr val="0070C0"/>
              </a:solidFill>
              <a:latin typeface="Times New Roman" panose="02020603050405020304" pitchFamily="18" charset="0"/>
              <a:cs typeface="Times New Roman" panose="02020603050405020304" pitchFamily="18" charset="0"/>
            </a:endParaRPr>
          </a:p>
          <a:p>
            <a:pPr marL="0" indent="0" algn="just">
              <a:buNone/>
            </a:pPr>
            <a:r>
              <a:rPr lang="vi-VN" sz="4700" dirty="0">
                <a:solidFill>
                  <a:srgbClr val="0070C0"/>
                </a:solidFill>
                <a:latin typeface="Times New Roman" panose="02020603050405020304" pitchFamily="18" charset="0"/>
                <a:cs typeface="Times New Roman" panose="02020603050405020304" pitchFamily="18" charset="0"/>
              </a:rPr>
              <a:t>4.</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Người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lao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tham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gia</a:t>
            </a:r>
            <a:r>
              <a:rPr lang="en-US" sz="4700" dirty="0">
                <a:solidFill>
                  <a:srgbClr val="0070C0"/>
                </a:solidFill>
                <a:latin typeface="Times New Roman" panose="02020603050405020304" pitchFamily="18" charset="0"/>
                <a:cs typeface="Times New Roman" panose="02020603050405020304" pitchFamily="18" charset="0"/>
              </a:rPr>
              <a:t> BHXH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bảo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đảm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tốt</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hơn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quyền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lợi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khi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tham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gia</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thụ</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hưởng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các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chế</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a:t>
            </a:r>
            <a:r>
              <a:rPr lang="en-US" sz="4700" dirty="0">
                <a:solidFill>
                  <a:srgbClr val="0070C0"/>
                </a:solidFill>
                <a:latin typeface="Times New Roman" panose="02020603050405020304" pitchFamily="18" charset="0"/>
                <a:cs typeface="Times New Roman" panose="02020603050405020304" pitchFamily="18" charset="0"/>
              </a:rPr>
              <a:t> BHXH.</a:t>
            </a:r>
          </a:p>
          <a:p>
            <a:pPr marL="0" indent="0" algn="just">
              <a:buNone/>
            </a:pPr>
            <a:r>
              <a:rPr lang="vi-VN" sz="4700" dirty="0">
                <a:solidFill>
                  <a:srgbClr val="0070C0"/>
                </a:solidFill>
                <a:latin typeface="Times New Roman" panose="02020603050405020304" pitchFamily="18" charset="0"/>
                <a:cs typeface="Times New Roman" panose="02020603050405020304" pitchFamily="18" charset="0"/>
              </a:rPr>
              <a:t>5. </a:t>
            </a:r>
            <a:r>
              <a:rPr lang="en-US" sz="4700" dirty="0" err="1">
                <a:solidFill>
                  <a:srgbClr val="0070C0"/>
                </a:solidFill>
                <a:latin typeface="Times New Roman" panose="02020603050405020304" pitchFamily="18" charset="0"/>
                <a:cs typeface="Times New Roman" panose="02020603050405020304" pitchFamily="18" charset="0"/>
              </a:rPr>
              <a:t>Người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sử</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dụng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lao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được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thuận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lợi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dễ</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dàng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hơn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khi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tham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gia</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thực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hiện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các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trách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nhiệm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của</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mình</a:t>
            </a:r>
            <a:r>
              <a:rPr lang="en-US" sz="4700"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en-US" sz="4700" dirty="0" err="1">
                <a:solidFill>
                  <a:srgbClr val="0070C0"/>
                </a:solidFill>
                <a:latin typeface="Times New Roman" panose="02020603050405020304" pitchFamily="18" charset="0"/>
                <a:cs typeface="Times New Roman" panose="02020603050405020304" pitchFamily="18" charset="0"/>
              </a:rPr>
              <a:t>Luật</a:t>
            </a:r>
            <a:r>
              <a:rPr lang="en-US" sz="4700" dirty="0">
                <a:solidFill>
                  <a:srgbClr val="0070C0"/>
                </a:solidFill>
                <a:latin typeface="Times New Roman" panose="02020603050405020304" pitchFamily="18" charset="0"/>
                <a:cs typeface="Times New Roman" panose="02020603050405020304" pitchFamily="18" charset="0"/>
              </a:rPr>
              <a:t> BHXH </a:t>
            </a:r>
            <a:r>
              <a:rPr lang="en-US" sz="4700" dirty="0" err="1">
                <a:solidFill>
                  <a:srgbClr val="0070C0"/>
                </a:solidFill>
                <a:latin typeface="Times New Roman" panose="02020603050405020304" pitchFamily="18" charset="0"/>
                <a:cs typeface="Times New Roman" panose="02020603050405020304" pitchFamily="18" charset="0"/>
              </a:rPr>
              <a:t>năm</a:t>
            </a:r>
            <a:r>
              <a:rPr lang="en-US" sz="4700" dirty="0">
                <a:solidFill>
                  <a:srgbClr val="0070C0"/>
                </a:solidFill>
                <a:latin typeface="Times New Roman" panose="02020603050405020304" pitchFamily="18" charset="0"/>
                <a:cs typeface="Times New Roman" panose="02020603050405020304" pitchFamily="18" charset="0"/>
              </a:rPr>
              <a:t> 2024 </a:t>
            </a:r>
            <a:r>
              <a:rPr lang="en-US" sz="4700" dirty="0" err="1">
                <a:solidFill>
                  <a:srgbClr val="0070C0"/>
                </a:solidFill>
                <a:latin typeface="Times New Roman" panose="02020603050405020304" pitchFamily="18" charset="0"/>
                <a:cs typeface="Times New Roman" panose="02020603050405020304" pitchFamily="18" charset="0"/>
              </a:rPr>
              <a:t>sẽ</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tạo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cơ</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sở</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pháp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lý</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quan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trọng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giúp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người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dân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doanh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nghiệp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các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cơ</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quan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tổ</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chức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có</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điều</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kiện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thuận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lợi</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tham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gia</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trong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lĩnh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vực</a:t>
            </a:r>
            <a:r>
              <a:rPr lang="en-US" sz="4700" dirty="0">
                <a:solidFill>
                  <a:srgbClr val="0070C0"/>
                </a:solidFill>
                <a:latin typeface="Times New Roman" panose="02020603050405020304" pitchFamily="18" charset="0"/>
                <a:cs typeface="Times New Roman" panose="02020603050405020304" pitchFamily="18" charset="0"/>
              </a:rPr>
              <a:t> </a:t>
            </a:r>
            <a:r>
              <a:rPr lang="es-ES" sz="4700" dirty="0">
                <a:solidFill>
                  <a:srgbClr val="0070C0"/>
                </a:solidFill>
                <a:latin typeface="Times New Roman" panose="02020603050405020304" pitchFamily="18" charset="0"/>
                <a:cs typeface="Times New Roman" panose="02020603050405020304" pitchFamily="18" charset="0"/>
              </a:rPr>
              <a:t>BHXH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nhất</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là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trong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việc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tham</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gia</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đóng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góp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và</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thụ</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hưởng</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các</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chế</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độ</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chính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sách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về</a:t>
            </a:r>
            <a:r>
              <a:rPr lang="en-US" sz="4700" dirty="0">
                <a:solidFill>
                  <a:srgbClr val="0070C0"/>
                </a:solidFill>
                <a:latin typeface="Times New Roman" panose="02020603050405020304" pitchFamily="18" charset="0"/>
                <a:cs typeface="Times New Roman" panose="02020603050405020304" pitchFamily="18" charset="0"/>
              </a:rPr>
              <a:t> </a:t>
            </a:r>
            <a:r>
              <a:rPr lang="es-ES" sz="4700" dirty="0">
                <a:solidFill>
                  <a:srgbClr val="0070C0"/>
                </a:solidFill>
                <a:latin typeface="Times New Roman" panose="02020603050405020304" pitchFamily="18" charset="0"/>
                <a:cs typeface="Times New Roman" panose="02020603050405020304" pitchFamily="18" charset="0"/>
              </a:rPr>
              <a:t>BHXH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góp</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phần</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bảo</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đảm</a:t>
            </a:r>
            <a:r>
              <a:rPr lang="en-US" sz="4700" dirty="0">
                <a:solidFill>
                  <a:srgbClr val="0070C0"/>
                </a:solidFill>
                <a:latin typeface="Times New Roman" panose="02020603050405020304" pitchFamily="18" charset="0"/>
                <a:cs typeface="Times New Roman" panose="02020603050405020304" pitchFamily="18" charset="0"/>
              </a:rPr>
              <a:t> an </a:t>
            </a:r>
            <a:r>
              <a:rPr lang="en-US" sz="4700" dirty="0" err="1">
                <a:solidFill>
                  <a:srgbClr val="0070C0"/>
                </a:solidFill>
                <a:latin typeface="Times New Roman" panose="02020603050405020304" pitchFamily="18" charset="0"/>
                <a:cs typeface="Times New Roman" panose="02020603050405020304" pitchFamily="18" charset="0"/>
              </a:rPr>
              <a:t>sinh</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xã</a:t>
            </a:r>
            <a:r>
              <a:rPr lang="en-US" sz="4700" dirty="0">
                <a:solidFill>
                  <a:srgbClr val="0070C0"/>
                </a:solidFill>
                <a:latin typeface="Times New Roman" panose="02020603050405020304" pitchFamily="18" charset="0"/>
                <a:cs typeface="Times New Roman" panose="02020603050405020304" pitchFamily="18" charset="0"/>
              </a:rPr>
              <a:t> </a:t>
            </a:r>
            <a:r>
              <a:rPr lang="en-US" sz="4700" dirty="0" err="1">
                <a:solidFill>
                  <a:srgbClr val="0070C0"/>
                </a:solidFill>
                <a:latin typeface="Times New Roman" panose="02020603050405020304" pitchFamily="18" charset="0"/>
                <a:cs typeface="Times New Roman" panose="02020603050405020304" pitchFamily="18" charset="0"/>
              </a:rPr>
              <a:t>hội</a:t>
            </a:r>
            <a:r>
              <a:rPr lang="en-US" sz="4700" dirty="0">
                <a:solidFill>
                  <a:srgbClr val="0070C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311618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994" y="4960061"/>
            <a:ext cx="6993255" cy="892810"/>
          </a:xfrm>
          <a:prstGeom prst="rect">
            <a:avLst/>
          </a:prstGeom>
        </p:spPr>
        <p:txBody>
          <a:bodyPr vert="horz" wrap="square" lIns="0" tIns="11430" rIns="0" bIns="0" rtlCol="0">
            <a:spAutoFit/>
          </a:bodyPr>
          <a:lstStyle/>
          <a:p>
            <a:pPr marL="12700">
              <a:lnSpc>
                <a:spcPct val="100000"/>
              </a:lnSpc>
              <a:spcBef>
                <a:spcPts val="90"/>
              </a:spcBef>
            </a:pPr>
            <a:r>
              <a:rPr sz="5700" dirty="0">
                <a:latin typeface="Times New Roman"/>
                <a:cs typeface="Times New Roman"/>
              </a:rPr>
              <a:t>Xin</a:t>
            </a:r>
            <a:r>
              <a:rPr sz="5700" spc="-85" dirty="0">
                <a:latin typeface="Times New Roman"/>
                <a:cs typeface="Times New Roman"/>
              </a:rPr>
              <a:t> </a:t>
            </a:r>
            <a:r>
              <a:rPr sz="5700" dirty="0">
                <a:latin typeface="Times New Roman"/>
                <a:cs typeface="Times New Roman"/>
              </a:rPr>
              <a:t>chân</a:t>
            </a:r>
            <a:r>
              <a:rPr sz="5700" spc="-105" dirty="0">
                <a:latin typeface="Times New Roman"/>
                <a:cs typeface="Times New Roman"/>
              </a:rPr>
              <a:t> </a:t>
            </a:r>
            <a:r>
              <a:rPr sz="5700" dirty="0">
                <a:latin typeface="Times New Roman"/>
                <a:cs typeface="Times New Roman"/>
              </a:rPr>
              <a:t>thành</a:t>
            </a:r>
            <a:r>
              <a:rPr sz="5700" spc="-105" dirty="0">
                <a:latin typeface="Times New Roman"/>
                <a:cs typeface="Times New Roman"/>
              </a:rPr>
              <a:t> </a:t>
            </a:r>
            <a:r>
              <a:rPr sz="5700" dirty="0">
                <a:latin typeface="Times New Roman"/>
                <a:cs typeface="Times New Roman"/>
              </a:rPr>
              <a:t>cảm</a:t>
            </a:r>
            <a:r>
              <a:rPr sz="5700" spc="-114" dirty="0">
                <a:latin typeface="Times New Roman"/>
                <a:cs typeface="Times New Roman"/>
              </a:rPr>
              <a:t> </a:t>
            </a:r>
            <a:r>
              <a:rPr sz="5700" spc="-25" dirty="0">
                <a:latin typeface="Times New Roman"/>
                <a:cs typeface="Times New Roman"/>
              </a:rPr>
              <a:t>ơn!</a:t>
            </a:r>
            <a:endParaRPr sz="5700">
              <a:latin typeface="Times New Roman"/>
              <a:cs typeface="Times New Roman"/>
            </a:endParaRPr>
          </a:p>
        </p:txBody>
      </p:sp>
      <p:grpSp>
        <p:nvGrpSpPr>
          <p:cNvPr id="3" name="object 3"/>
          <p:cNvGrpSpPr/>
          <p:nvPr/>
        </p:nvGrpSpPr>
        <p:grpSpPr>
          <a:xfrm>
            <a:off x="819911" y="569976"/>
            <a:ext cx="11430000" cy="3663950"/>
            <a:chOff x="819911" y="569976"/>
            <a:chExt cx="11430000" cy="3663950"/>
          </a:xfrm>
        </p:grpSpPr>
        <p:pic>
          <p:nvPicPr>
            <p:cNvPr id="4" name="object 4"/>
            <p:cNvPicPr/>
            <p:nvPr/>
          </p:nvPicPr>
          <p:blipFill>
            <a:blip r:embed="rId2" cstate="print"/>
            <a:stretch>
              <a:fillRect/>
            </a:stretch>
          </p:blipFill>
          <p:spPr>
            <a:xfrm>
              <a:off x="819911" y="582168"/>
              <a:ext cx="2990088" cy="3642360"/>
            </a:xfrm>
            <a:prstGeom prst="rect">
              <a:avLst/>
            </a:prstGeom>
          </p:spPr>
        </p:pic>
        <p:pic>
          <p:nvPicPr>
            <p:cNvPr id="5" name="object 5"/>
            <p:cNvPicPr/>
            <p:nvPr/>
          </p:nvPicPr>
          <p:blipFill>
            <a:blip r:embed="rId3" cstate="print"/>
            <a:stretch>
              <a:fillRect/>
            </a:stretch>
          </p:blipFill>
          <p:spPr>
            <a:xfrm>
              <a:off x="6571488" y="579120"/>
              <a:ext cx="5678423" cy="3645408"/>
            </a:xfrm>
            <a:prstGeom prst="rect">
              <a:avLst/>
            </a:prstGeom>
          </p:spPr>
        </p:pic>
        <p:sp>
          <p:nvSpPr>
            <p:cNvPr id="6" name="object 6"/>
            <p:cNvSpPr/>
            <p:nvPr/>
          </p:nvSpPr>
          <p:spPr>
            <a:xfrm>
              <a:off x="6566915" y="574548"/>
              <a:ext cx="2771140" cy="3655060"/>
            </a:xfrm>
            <a:custGeom>
              <a:avLst/>
              <a:gdLst/>
              <a:ahLst/>
              <a:cxnLst/>
              <a:rect l="l" t="t" r="r" b="b"/>
              <a:pathLst>
                <a:path w="2771140" h="3655060">
                  <a:moveTo>
                    <a:pt x="0" y="3654552"/>
                  </a:moveTo>
                  <a:lnTo>
                    <a:pt x="2770631" y="3654552"/>
                  </a:lnTo>
                  <a:lnTo>
                    <a:pt x="2770631" y="0"/>
                  </a:lnTo>
                  <a:lnTo>
                    <a:pt x="0" y="0"/>
                  </a:lnTo>
                  <a:lnTo>
                    <a:pt x="0" y="3654552"/>
                  </a:lnTo>
                  <a:close/>
                </a:path>
              </a:pathLst>
            </a:custGeom>
            <a:ln w="9144">
              <a:solidFill>
                <a:srgbClr val="FFFFFF"/>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810000" y="582168"/>
              <a:ext cx="2761488" cy="3642360"/>
            </a:xfrm>
            <a:prstGeom prst="rect">
              <a:avLst/>
            </a:prstGeom>
          </p:spPr>
        </p:pic>
        <p:sp>
          <p:nvSpPr>
            <p:cNvPr id="8" name="object 8"/>
            <p:cNvSpPr/>
            <p:nvPr/>
          </p:nvSpPr>
          <p:spPr>
            <a:xfrm>
              <a:off x="3805427" y="577596"/>
              <a:ext cx="2771140" cy="3651885"/>
            </a:xfrm>
            <a:custGeom>
              <a:avLst/>
              <a:gdLst/>
              <a:ahLst/>
              <a:cxnLst/>
              <a:rect l="l" t="t" r="r" b="b"/>
              <a:pathLst>
                <a:path w="2771140" h="3651885">
                  <a:moveTo>
                    <a:pt x="0" y="3651504"/>
                  </a:moveTo>
                  <a:lnTo>
                    <a:pt x="2770631" y="3651504"/>
                  </a:lnTo>
                  <a:lnTo>
                    <a:pt x="2770631" y="0"/>
                  </a:lnTo>
                  <a:lnTo>
                    <a:pt x="0" y="0"/>
                  </a:lnTo>
                  <a:lnTo>
                    <a:pt x="0" y="3651504"/>
                  </a:lnTo>
                  <a:close/>
                </a:path>
              </a:pathLst>
            </a:custGeom>
            <a:ln w="9144">
              <a:solidFill>
                <a:srgbClr val="FFFFFF"/>
              </a:solidFill>
            </a:ln>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ernative Process 3">
            <a:extLst>
              <a:ext uri="{FF2B5EF4-FFF2-40B4-BE49-F238E27FC236}">
                <a16:creationId xmlns:a16="http://schemas.microsoft.com/office/drawing/2014/main" xmlns="" id="{77650CCA-1A8C-AFA6-AAC4-79A2E052A340}"/>
              </a:ext>
            </a:extLst>
          </p:cNvPr>
          <p:cNvSpPr/>
          <p:nvPr/>
        </p:nvSpPr>
        <p:spPr>
          <a:xfrm>
            <a:off x="2144091" y="3823272"/>
            <a:ext cx="10476593" cy="299662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Alternative Process 2">
            <a:extLst>
              <a:ext uri="{FF2B5EF4-FFF2-40B4-BE49-F238E27FC236}">
                <a16:creationId xmlns:a16="http://schemas.microsoft.com/office/drawing/2014/main" xmlns="" id="{2F21752C-278A-9668-261C-AD96913EACC4}"/>
              </a:ext>
            </a:extLst>
          </p:cNvPr>
          <p:cNvSpPr/>
          <p:nvPr/>
        </p:nvSpPr>
        <p:spPr>
          <a:xfrm>
            <a:off x="2165350" y="879731"/>
            <a:ext cx="10287000" cy="229993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2</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vi-VN" sz="3200" dirty="0">
                <a:solidFill>
                  <a:srgbClr val="0000CC"/>
                </a:solidFill>
              </a:rPr>
              <a:t>Chế độ đối với người lao động không đủ điều kiện hưởng lương hưu và chưa đủ tuổi </a:t>
            </a:r>
            <a:r>
              <a:rPr lang="en-US" sz="3200" dirty="0">
                <a:solidFill>
                  <a:srgbClr val="0000CC"/>
                </a:solidFill>
              </a:rPr>
              <a:t>h</a:t>
            </a:r>
            <a:r>
              <a:rPr lang="vi-VN" sz="3200" dirty="0">
                <a:solidFill>
                  <a:srgbClr val="0000CC"/>
                </a:solidFill>
              </a:rPr>
              <a:t>ưởng trợ cấp hưu trí xã hội</a:t>
            </a:r>
            <a:r>
              <a:rPr lang="en-US" sz="3200" dirty="0">
                <a:solidFill>
                  <a:srgbClr val="0000CC"/>
                </a:solidFill>
              </a:rPr>
              <a:t/>
            </a:r>
            <a:br>
              <a:rPr lang="en-US" sz="3200" dirty="0">
                <a:solidFill>
                  <a:srgbClr val="0000CC"/>
                </a:solidFill>
              </a:rPr>
            </a:br>
            <a:r>
              <a:rPr lang="en-US" sz="3200" dirty="0">
                <a:solidFill>
                  <a:srgbClr val="0000CC"/>
                </a:solidFill>
              </a:rPr>
              <a:t>(CP </a:t>
            </a:r>
            <a:r>
              <a:rPr lang="en-US" sz="3200" dirty="0" err="1">
                <a:solidFill>
                  <a:srgbClr val="0000CC"/>
                </a:solidFill>
              </a:rPr>
              <a:t>hướng</a:t>
            </a:r>
            <a:r>
              <a:rPr lang="en-US" sz="3200" dirty="0">
                <a:solidFill>
                  <a:srgbClr val="0000CC"/>
                </a:solidFill>
              </a:rPr>
              <a:t> </a:t>
            </a:r>
            <a:r>
              <a:rPr lang="en-US" sz="3200" dirty="0" err="1">
                <a:solidFill>
                  <a:srgbClr val="0000CC"/>
                </a:solidFill>
              </a:rPr>
              <a:t>dẫn</a:t>
            </a:r>
            <a:r>
              <a:rPr lang="en-US" sz="3200" dirty="0">
                <a:solidFill>
                  <a:srgbClr val="0000CC"/>
                </a:solidFill>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41550" y="825141"/>
            <a:ext cx="10134600" cy="2154436"/>
          </a:xfrm>
          <a:prstGeom prst="rect">
            <a:avLst/>
          </a:prstGeom>
          <a:pattFill prst="pct5">
            <a:fgClr>
              <a:schemeClr val="bg1"/>
            </a:fgClr>
            <a:bgClr>
              <a:schemeClr val="bg1"/>
            </a:bgClr>
          </a:pattFill>
          <a:ln>
            <a:noFill/>
          </a:ln>
        </p:spPr>
        <p:txBody>
          <a:bodyPr wrap="square">
            <a:spAutoFit/>
          </a:bodyPr>
          <a:lstStyle/>
          <a:p>
            <a:pPr algn="just">
              <a:spcBef>
                <a:spcPts val="600"/>
              </a:spcBef>
              <a:spcAft>
                <a:spcPts val="600"/>
              </a:spcAft>
            </a:pP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Công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dân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Việt</a:t>
            </a:r>
            <a:r>
              <a:rPr lang="en-US" sz="2500" b="1" dirty="0">
                <a:solidFill>
                  <a:schemeClr val="accent5">
                    <a:lumMod val="10000"/>
                  </a:schemeClr>
                </a:solidFill>
                <a:latin typeface="Times New Roman" panose="02020603050405020304" pitchFamily="18" charset="0"/>
                <a:cs typeface="Times New Roman" panose="02020603050405020304" pitchFamily="18" charset="0"/>
              </a:rPr>
              <a:t> Nam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đủ</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tuổi</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nghỉ</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nhưng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không</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đủ</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thời</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gian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đóng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để</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lương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và</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chưa</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đủ</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điều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kiện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trí</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xã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hội</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nếu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không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BHXH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một</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lần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và</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không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bảo</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lưu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mà</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có</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yêu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cầu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thì</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hằng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từ</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chính</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khoản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đóng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của</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mình</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Nhằm</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gia</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tăng</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sự</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liên</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kết</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giữa</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tầng</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trợ</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cấp</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hưu</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trí</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xã</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hội</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và</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BHXH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cơ</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400" i="1" dirty="0" err="1" smtClean="0">
                <a:solidFill>
                  <a:schemeClr val="accent5">
                    <a:lumMod val="10000"/>
                  </a:schemeClr>
                </a:solidFill>
                <a:latin typeface="Times New Roman" panose="02020603050405020304" pitchFamily="18" charset="0"/>
                <a:cs typeface="Times New Roman" panose="02020603050405020304" pitchFamily="18" charset="0"/>
              </a:rPr>
              <a:t>bản</a:t>
            </a:r>
            <a:r>
              <a:rPr lang="en-US" sz="2400" i="1" dirty="0" smtClean="0">
                <a:solidFill>
                  <a:schemeClr val="accent5">
                    <a:lumMod val="10000"/>
                  </a:schemeClr>
                </a:solidFill>
                <a:latin typeface="Times New Roman" panose="02020603050405020304" pitchFamily="18" charset="0"/>
                <a:cs typeface="Times New Roman" panose="02020603050405020304" pitchFamily="18" charset="0"/>
              </a:rPr>
              <a:t>)</a:t>
            </a:r>
            <a:endParaRPr lang="en-US" sz="2400" i="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84350" y="309109"/>
            <a:ext cx="3606140" cy="477054"/>
          </a:xfrm>
          <a:prstGeom prst="rect">
            <a:avLst/>
          </a:prstGeom>
          <a:noFill/>
        </p:spPr>
        <p:txBody>
          <a:bodyPr wrap="square">
            <a:spAutoFit/>
          </a:bodyPr>
          <a:lstStyle/>
          <a:p>
            <a:pPr algn="ctr"/>
            <a:r>
              <a:rPr lang="en-US" sz="2500" b="1" dirty="0" err="1" smtClean="0">
                <a:solidFill>
                  <a:srgbClr val="FF0000"/>
                </a:solidFill>
                <a:latin typeface="Times New Roman" panose="02020603050405020304" pitchFamily="18" charset="0"/>
                <a:cs typeface="Times New Roman" panose="02020603050405020304" pitchFamily="18" charset="0"/>
              </a:rPr>
              <a:t>Đối</a:t>
            </a:r>
            <a:r>
              <a:rPr lang="en-US" sz="2500" b="1" dirty="0" smtClean="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tượng</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41550" y="3848100"/>
            <a:ext cx="10134600" cy="1246495"/>
          </a:xfrm>
          <a:prstGeom prst="rect">
            <a:avLst/>
          </a:prstGeom>
          <a:pattFill prst="pct5">
            <a:fgClr>
              <a:schemeClr val="bg1"/>
            </a:fgClr>
            <a:bgClr>
              <a:schemeClr val="bg1"/>
            </a:bgClr>
          </a:pattFill>
          <a:ln>
            <a:noFill/>
          </a:ln>
        </p:spPr>
        <p:txBody>
          <a:bodyPr wrap="square">
            <a:spAutoFit/>
          </a:bodyPr>
          <a:lstStyle/>
          <a:p>
            <a:pPr algn="just"/>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cấp:Thời</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gian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mức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hàng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xác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định</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căn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cứ</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vào</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thời</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gian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đóng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căn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cứ</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đóng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BHXH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của</a:t>
            </a:r>
            <a:r>
              <a:rPr lang="en-US" sz="2500" b="1" dirty="0">
                <a:solidFill>
                  <a:schemeClr val="accent5">
                    <a:lumMod val="10000"/>
                  </a:schemeClr>
                </a:solidFill>
                <a:latin typeface="Times New Roman" panose="02020603050405020304" pitchFamily="18" charset="0"/>
                <a:cs typeface="Times New Roman" panose="02020603050405020304" pitchFamily="18" charset="0"/>
              </a:rPr>
              <a:t> NLĐ.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Mức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hằng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nhất</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bằng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mức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trí</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xã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hội</a:t>
            </a:r>
            <a:r>
              <a:rPr lang="en-US" sz="2500" b="1" dirty="0">
                <a:solidFill>
                  <a:schemeClr val="accent5">
                    <a:lumMod val="10000"/>
                  </a:schemeClr>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2776628" y="3380973"/>
            <a:ext cx="4171833" cy="477054"/>
          </a:xfrm>
          <a:prstGeom prst="rect">
            <a:avLst/>
          </a:prstGeom>
          <a:noFill/>
        </p:spPr>
        <p:txBody>
          <a:bodyPr wrap="square">
            <a:spAutoFit/>
          </a:bodyPr>
          <a:lstStyle/>
          <a:p>
            <a:r>
              <a:rPr lang="en-US" sz="2500" b="1" dirty="0" err="1">
                <a:solidFill>
                  <a:srgbClr val="FF0000"/>
                </a:solidFill>
                <a:latin typeface="Times New Roman" panose="02020603050405020304" pitchFamily="18" charset="0"/>
                <a:cs typeface="Times New Roman" panose="02020603050405020304" pitchFamily="18" charset="0"/>
              </a:rPr>
              <a:t>Chế</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độ</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hưởng</a:t>
            </a:r>
            <a:endParaRPr lang="en-US" sz="25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04357" y="5372100"/>
            <a:ext cx="10134600" cy="1246495"/>
          </a:xfrm>
          <a:prstGeom prst="rect">
            <a:avLst/>
          </a:prstGeom>
          <a:pattFill prst="pct5">
            <a:fgClr>
              <a:schemeClr val="bg1"/>
            </a:fgClr>
            <a:bgClr>
              <a:schemeClr val="bg1"/>
            </a:bgClr>
          </a:pattFill>
          <a:ln>
            <a:noFill/>
          </a:ln>
        </p:spPr>
        <p:txBody>
          <a:bodyPr wrap="square">
            <a:spAutoFit/>
          </a:bodyPr>
          <a:lstStyle/>
          <a:p>
            <a:pPr algn="just">
              <a:buFontTx/>
              <a:buChar char="-"/>
            </a:pP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NSNN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đóng</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a:solidFill>
                  <a:schemeClr val="accent5">
                    <a:lumMod val="10000"/>
                  </a:schemeClr>
                </a:solidFill>
                <a:latin typeface="Times New Roman" panose="02020603050405020304" pitchFamily="18" charset="0"/>
                <a:cs typeface="Times New Roman" panose="02020603050405020304" pitchFamily="18" charset="0"/>
              </a:rPr>
              <a:t>BHYT.</a:t>
            </a:r>
          </a:p>
          <a:p>
            <a:pPr algn="just">
              <a:buFontTx/>
              <a:buChar char="-"/>
            </a:pP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Khi</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smtClean="0">
                <a:solidFill>
                  <a:schemeClr val="accent5">
                    <a:lumMod val="10000"/>
                  </a:schemeClr>
                </a:solidFill>
                <a:latin typeface="Times New Roman" panose="02020603050405020304" pitchFamily="18" charset="0"/>
                <a:cs typeface="Times New Roman" panose="02020603050405020304" pitchFamily="18" charset="0"/>
              </a:rPr>
              <a:t>chết</a:t>
            </a:r>
            <a:r>
              <a:rPr lang="en-US" sz="2500" b="1" dirty="0" smtClean="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thân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nhân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một</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lần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cho</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những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tháng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chưa</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nhận</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và</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được</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hưởng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trợ</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cấp</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mai</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táng</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nếu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đủ</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điều</a:t>
            </a:r>
            <a:r>
              <a:rPr lang="en-US" sz="2500" b="1" dirty="0">
                <a:solidFill>
                  <a:schemeClr val="accent5">
                    <a:lumMod val="10000"/>
                  </a:schemeClr>
                </a:solidFill>
                <a:latin typeface="Times New Roman" panose="02020603050405020304" pitchFamily="18" charset="0"/>
                <a:cs typeface="Times New Roman" panose="02020603050405020304" pitchFamily="18" charset="0"/>
              </a:rPr>
              <a:t> </a:t>
            </a:r>
            <a:r>
              <a:rPr lang="en-US" sz="2500" b="1" dirty="0" err="1">
                <a:solidFill>
                  <a:schemeClr val="accent5">
                    <a:lumMod val="10000"/>
                  </a:schemeClr>
                </a:solidFill>
                <a:latin typeface="Times New Roman" panose="02020603050405020304" pitchFamily="18" charset="0"/>
                <a:cs typeface="Times New Roman" panose="02020603050405020304" pitchFamily="18" charset="0"/>
              </a:rPr>
              <a:t>kiện</a:t>
            </a:r>
            <a:r>
              <a:rPr lang="en-US" sz="2500" b="1" dirty="0">
                <a:solidFill>
                  <a:schemeClr val="accent5">
                    <a:lumMod val="10000"/>
                  </a:schemeClr>
                </a:solidFill>
                <a:latin typeface="Times New Roman" panose="02020603050405020304" pitchFamily="18" charset="0"/>
                <a:cs typeface="Times New Roman" panose="02020603050405020304" pitchFamily="18" charset="0"/>
              </a:rPr>
              <a:t>.</a:t>
            </a:r>
          </a:p>
        </p:txBody>
      </p:sp>
      <p:pic>
        <p:nvPicPr>
          <p:cNvPr id="7" name="Graphic 6" descr="Bullseye with solid fill">
            <a:extLst>
              <a:ext uri="{FF2B5EF4-FFF2-40B4-BE49-F238E27FC236}">
                <a16:creationId xmlns:a16="http://schemas.microsoft.com/office/drawing/2014/main" xmlns="" id="{4633C1F2-9000-B284-97DE-ABF9F151B4A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12949" y="229189"/>
            <a:ext cx="714851" cy="714851"/>
          </a:xfrm>
          <a:prstGeom prst="rect">
            <a:avLst/>
          </a:prstGeom>
        </p:spPr>
      </p:pic>
      <p:pic>
        <p:nvPicPr>
          <p:cNvPr id="13" name="Graphic 12" descr="CheckList with solid fill">
            <a:extLst>
              <a:ext uri="{FF2B5EF4-FFF2-40B4-BE49-F238E27FC236}">
                <a16:creationId xmlns:a16="http://schemas.microsoft.com/office/drawing/2014/main" xmlns="" id="{29A02D3B-E3D5-A133-1BE1-6B1D3B3CD10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090" y="3267510"/>
            <a:ext cx="758569" cy="758569"/>
          </a:xfrm>
          <a:prstGeom prst="rect">
            <a:avLst/>
          </a:prstGeom>
        </p:spPr>
      </p:pic>
    </p:spTree>
    <p:extLst>
      <p:ext uri="{BB962C8B-B14F-4D97-AF65-F5344CB8AC3E}">
        <p14:creationId xmlns:p14="http://schemas.microsoft.com/office/powerpoint/2010/main" val="808355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ED3915-85F7-49B3-A67A-855B9DE22DC2}"/>
              </a:ext>
            </a:extLst>
          </p:cNvPr>
          <p:cNvSpPr>
            <a:spLocks noGrp="1"/>
          </p:cNvSpPr>
          <p:nvPr>
            <p:ph type="title"/>
          </p:nvPr>
        </p:nvSpPr>
        <p:spPr>
          <a:xfrm>
            <a:off x="-60780" y="0"/>
            <a:ext cx="2073729" cy="7208157"/>
          </a:xfrm>
          <a:solidFill>
            <a:schemeClr val="accent6">
              <a:lumMod val="40000"/>
              <a:lumOff val="60000"/>
            </a:schemeClr>
          </a:solidFill>
          <a:scene3d>
            <a:camera prst="isometricOffAxis1Right"/>
            <a:lightRig rig="threePt" dir="t"/>
          </a:scene3d>
        </p:spPr>
        <p:txBody>
          <a:bodyPr anchor="ctr">
            <a:normAutofit/>
          </a:bodyPr>
          <a:lstStyle/>
          <a:p>
            <a:pPr algn="ctr">
              <a:lnSpc>
                <a:spcPct val="90000"/>
              </a:lnSpc>
            </a:pPr>
            <a:r>
              <a:rPr lang="en-US" sz="5000" dirty="0">
                <a:solidFill>
                  <a:srgbClr val="FF0000"/>
                </a:solidFill>
                <a:latin typeface="Times New Roman" panose="02020603050405020304" pitchFamily="18" charset="0"/>
                <a:cs typeface="Times New Roman" panose="02020603050405020304" pitchFamily="18" charset="0"/>
              </a:rPr>
              <a:t>3</a:t>
            </a:r>
            <a:br>
              <a:rPr lang="en-US" sz="5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200" dirty="0" err="1">
                <a:solidFill>
                  <a:srgbClr val="0000CC"/>
                </a:solidFill>
              </a:rPr>
              <a:t>Mở</a:t>
            </a:r>
            <a:r>
              <a:rPr lang="en-US" sz="3200" dirty="0">
                <a:solidFill>
                  <a:srgbClr val="0000CC"/>
                </a:solidFill>
              </a:rPr>
              <a:t> </a:t>
            </a:r>
            <a:r>
              <a:rPr lang="en-US" sz="3200" dirty="0" err="1">
                <a:solidFill>
                  <a:srgbClr val="0000CC"/>
                </a:solidFill>
              </a:rPr>
              <a:t>rộng</a:t>
            </a:r>
            <a:r>
              <a:rPr lang="en-US" sz="3200" dirty="0">
                <a:solidFill>
                  <a:srgbClr val="0000CC"/>
                </a:solidFill>
              </a:rPr>
              <a:t> </a:t>
            </a:r>
            <a:r>
              <a:rPr lang="en-US" sz="3200" dirty="0" err="1">
                <a:solidFill>
                  <a:srgbClr val="0000CC"/>
                </a:solidFill>
              </a:rPr>
              <a:t>đối</a:t>
            </a:r>
            <a:r>
              <a:rPr lang="en-US" sz="3200" dirty="0">
                <a:solidFill>
                  <a:srgbClr val="0000CC"/>
                </a:solidFill>
              </a:rPr>
              <a:t> </a:t>
            </a:r>
            <a:r>
              <a:rPr lang="en-US" sz="3200" dirty="0" err="1">
                <a:solidFill>
                  <a:srgbClr val="0000CC"/>
                </a:solidFill>
              </a:rPr>
              <a:t>tượng</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smtClean="0">
                <a:solidFill>
                  <a:srgbClr val="0000CC"/>
                </a:solidFill>
              </a:rPr>
              <a:t>gia</a:t>
            </a:r>
            <a:r>
              <a:rPr lang="en-US" sz="3200" dirty="0" smtClean="0">
                <a:solidFill>
                  <a:srgbClr val="0000CC"/>
                </a:solidFill>
              </a:rPr>
              <a:t> BHXH </a:t>
            </a:r>
            <a:r>
              <a:rPr lang="en-US" sz="3200" dirty="0" err="1" smtClean="0">
                <a:solidFill>
                  <a:srgbClr val="0000CC"/>
                </a:solidFill>
              </a:rPr>
              <a:t>bắt</a:t>
            </a:r>
            <a:r>
              <a:rPr lang="en-US" sz="3200" dirty="0" smtClean="0">
                <a:solidFill>
                  <a:srgbClr val="0000CC"/>
                </a:solidFill>
              </a:rPr>
              <a:t> </a:t>
            </a:r>
            <a:r>
              <a:rPr lang="en-US" sz="3200" dirty="0" err="1" smtClean="0">
                <a:solidFill>
                  <a:srgbClr val="0000CC"/>
                </a:solidFill>
              </a:rPr>
              <a:t>buộc</a:t>
            </a:r>
            <a:endParaRPr lang="en-US" sz="3200" dirty="0">
              <a:solidFill>
                <a:srgbClr val="0000CC"/>
              </a:solidFill>
            </a:endParaRPr>
          </a:p>
        </p:txBody>
      </p:sp>
      <p:sp>
        <p:nvSpPr>
          <p:cNvPr id="7" name="Rectangle 6"/>
          <p:cNvSpPr/>
          <p:nvPr/>
        </p:nvSpPr>
        <p:spPr>
          <a:xfrm>
            <a:off x="2089151" y="-114300"/>
            <a:ext cx="10385231" cy="600164"/>
          </a:xfrm>
          <a:prstGeom prst="rect">
            <a:avLst/>
          </a:prstGeom>
          <a:pattFill prst="pct5">
            <a:fgClr>
              <a:schemeClr val="bg1"/>
            </a:fgClr>
            <a:bgClr>
              <a:schemeClr val="bg1"/>
            </a:bgClr>
          </a:pattFill>
          <a:ln>
            <a:noFill/>
          </a:ln>
        </p:spPr>
        <p:txBody>
          <a:bodyPr wrap="square">
            <a:spAutoFit/>
          </a:bodyPr>
          <a:lstStyle/>
          <a:p>
            <a:pPr algn="just">
              <a:lnSpc>
                <a:spcPct val="150000"/>
              </a:lnSpc>
            </a:pPr>
            <a:r>
              <a:rPr lang="en-US" sz="2200" b="1" dirty="0">
                <a:solidFill>
                  <a:schemeClr val="accent4">
                    <a:lumMod val="10000"/>
                  </a:schemeClr>
                </a:solidFill>
                <a:latin typeface="Times New Roman" panose="02020603050405020304" pitchFamily="18" charset="0"/>
                <a:cs typeface="Times New Roman" panose="02020603050405020304" pitchFamily="18" charset="0"/>
              </a:rPr>
              <a:t>1.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Chủ</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200" b="1" dirty="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doanh</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của</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hộ</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kinh</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doanh</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có</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đăng</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ký</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kinh</a:t>
            </a:r>
            <a:r>
              <a:rPr lang="en-US" sz="22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200" b="1" dirty="0" err="1" smtClean="0">
                <a:solidFill>
                  <a:schemeClr val="accent4">
                    <a:lumMod val="10000"/>
                  </a:schemeClr>
                </a:solidFill>
                <a:latin typeface="Times New Roman" panose="02020603050405020304" pitchFamily="18" charset="0"/>
                <a:cs typeface="Times New Roman" panose="02020603050405020304" pitchFamily="18" charset="0"/>
              </a:rPr>
              <a:t>doanh</a:t>
            </a:r>
            <a:endParaRPr lang="en-US" sz="2200" b="1" dirty="0">
              <a:solidFill>
                <a:schemeClr val="accent4">
                  <a:lumMod val="1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151" y="476339"/>
            <a:ext cx="7619999" cy="6722293"/>
          </a:xfrm>
          <a:prstGeom prst="rect">
            <a:avLst/>
          </a:prstGeom>
        </p:spPr>
      </p:pic>
    </p:spTree>
    <p:extLst>
      <p:ext uri="{BB962C8B-B14F-4D97-AF65-F5344CB8AC3E}">
        <p14:creationId xmlns:p14="http://schemas.microsoft.com/office/powerpoint/2010/main" val="1037854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86736"/>
            <a:ext cx="10004170" cy="430887"/>
          </a:xfrm>
        </p:spPr>
        <p:txBody>
          <a:bodyPr/>
          <a:lstStyle/>
          <a:p>
            <a:endParaRPr lang="en-US" sz="2800"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807" y="419100"/>
            <a:ext cx="7620000" cy="7188211"/>
          </a:xfrm>
          <a:prstGeom prst="rect">
            <a:avLst/>
          </a:prstGeom>
        </p:spPr>
      </p:pic>
    </p:spTree>
    <p:extLst>
      <p:ext uri="{BB962C8B-B14F-4D97-AF65-F5344CB8AC3E}">
        <p14:creationId xmlns:p14="http://schemas.microsoft.com/office/powerpoint/2010/main" val="921717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1609</TotalTime>
  <Words>4802</Words>
  <Application>Microsoft Office PowerPoint</Application>
  <PresentationFormat>Custom</PresentationFormat>
  <Paragraphs>383</Paragraphs>
  <Slides>63</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63</vt:i4>
      </vt:variant>
    </vt:vector>
  </HeadingPairs>
  <TitlesOfParts>
    <vt:vector size="79" baseType="lpstr">
      <vt:lpstr>Arial</vt:lpstr>
      <vt:lpstr>Calibri</vt:lpstr>
      <vt:lpstr>Calibri Light</vt:lpstr>
      <vt:lpstr>Century Schoolbook</vt:lpstr>
      <vt:lpstr>Montserrat</vt:lpstr>
      <vt:lpstr>Noto Sans Symbols</vt:lpstr>
      <vt:lpstr>Times New Roman</vt:lpstr>
      <vt:lpstr>Trebuchet MS</vt:lpstr>
      <vt:lpstr>VL PGothic</vt:lpstr>
      <vt:lpstr>Wingdings</vt:lpstr>
      <vt:lpstr>Wingdings 2</vt:lpstr>
      <vt:lpstr>Office Theme</vt:lpstr>
      <vt:lpstr>Oriel</vt:lpstr>
      <vt:lpstr>1_Office Theme</vt:lpstr>
      <vt:lpstr>Custom Design</vt:lpstr>
      <vt:lpstr>3_Office Theme</vt:lpstr>
      <vt:lpstr>BẢO HIỂM XÃ HỘI VIỆT NAM BẢO HIỂM XÃ HỘI KHU VỰC XXVIII </vt:lpstr>
      <vt:lpstr>GIỚI THIỆU NHỮNG ĐIỂM MỚI CỦA LUẬT BẢO HIỂM XÃ HỘI SỐ 41/2024/QH15</vt:lpstr>
      <vt:lpstr>NỘI DUNG</vt:lpstr>
      <vt:lpstr>GIỚI THIỆU CHUNG</vt:lpstr>
      <vt:lpstr>MỤC TIÊU, QUAN ĐIỂM CHỈ ĐẠO</vt:lpstr>
      <vt:lpstr>1 Trợ cấp hưu trí xã hội</vt:lpstr>
      <vt:lpstr>2  Chế độ đối với người lao động không đủ điều kiện hưởng lương hưu và chưa đủ tuổi hưởng trợ cấp hưu trí xã hội (CP hướng dẫn)</vt:lpstr>
      <vt:lpstr>3  Mở rộng đối tượng tham gia BHXH bắt buộc</vt:lpstr>
      <vt:lpstr>PowerPoint Presentation</vt:lpstr>
      <vt:lpstr>3  Mở rộng đối tượng tham gia BHXH bắt buộc</vt:lpstr>
      <vt:lpstr>4  Bổ sung chế độ thai sản vào chính sách BHXH tự nguyện</vt:lpstr>
      <vt:lpstr>5  Giảm điều kiện số năm đóng BHXH tối thiểu để được hưởng lương hưu </vt:lpstr>
      <vt:lpstr>6  Mở rộng quyền lợi cho người tham gia BHXH</vt:lpstr>
      <vt:lpstr>PowerPoint Presentation</vt:lpstr>
      <vt:lpstr>- Tăng trợ cấp 01 lần khi nghỉ hưu: Người lao động đã đủ điều kiện hưởng lương hưu theo quy định tại Điều 64 và Điều 65 của Luật này mà tiếp tục đóng bảo hiểm xã hội thì mức trợ cấp bằng 2 lần của mức bình quân tiền lương làm căn cứ đóng BHXH cho mỗi năm đóng cao hơn số năm quy định kể từ sau thời điểm đủ tuổi nghỉ hưu theo quy định của pháp luật cho đến thời điểm nghỉ hưu.  Quy định này nhằm khuyến khích NLĐ tiếp tục làm việc, đóng BHXH sau tuổi nghỉ hưu.</vt:lpstr>
      <vt:lpstr>6  Mở rộng quyền lợi cho người tham gia BHXH</vt:lpstr>
      <vt:lpstr>6  Mở rộng quyền lợi cho người tham gia BHXH</vt:lpstr>
      <vt:lpstr>6  Mở rộng quyền lợi cho người tham gia BHXH</vt:lpstr>
      <vt:lpstr>6  Mở rộng quyền lợi cho người tham gia BHXH</vt:lpstr>
      <vt:lpstr>6  Mở rộng quyền lợi cho người tham gia BHXH</vt:lpstr>
      <vt:lpstr>6  Mở rộng quyền lợi cho người tham gia BHXH</vt:lpstr>
      <vt:lpstr>7  Điều chỉnh, bổ sung thêm một số hành vi bị nghiêm cấm.</vt:lpstr>
      <vt:lpstr>8  Quy định tách biệt, rõ hơn quyền, trách nhiệm của người tham gia và quyền, trách nhiệm của người thụ hưởng chế độ BHXH.</vt:lpstr>
      <vt:lpstr>8  Quy định tách biệt, rõ hơn quyền, trách nhiệm của người tham gia và quyền, trách nhiệm của người thụ hưởng chế độ BHXH.</vt:lpstr>
      <vt:lpstr>8  Quy định tách biệt, rõ hơn quyền, trách nhiệm của người tham gia và quyền, trách nhiệm của người thụ hưởng chế độ BHXH.</vt:lpstr>
      <vt:lpstr>8  Quy định tách biệt, rõ hơn quyền, trách nhiệm của người tham gia và quyền, trách nhiệm của người thụ hưởng chế độ BHXH.</vt:lpstr>
      <vt:lpstr>9  Bổ sung trách nhiệm của người sử dụng lao động</vt:lpstr>
      <vt:lpstr>10 Quy định giao dịch điện tử trong lĩnh vực BHXH.</vt:lpstr>
      <vt:lpstr>12  Quy định quản lý thu, đóng BHXH (làm rõ nội hàm và việc xử lý hành vi chậm đóng và hành vi trốn đóng). Điều 38, 39</vt:lpstr>
      <vt:lpstr>12  Quy định quản lý thu, đóng BHXH (làm rõ nội hàm và việc xử lý hành vi chậm đóng và hành vi trốn đóng).</vt:lpstr>
      <vt:lpstr>12  Quy định quản lý thu, đóng BHXH (làm rõ nội hàm và việc xử lý hành vi chậm đóng và hành vi trốn đóng).</vt:lpstr>
      <vt:lpstr>12  Quy định quản lý thu, đóng BHXH (làm rõ nội hàm và việc xử lý hành vi chậm đóng và hành vi trốn đóng).</vt:lpstr>
      <vt:lpstr>12  Quy định quản lý thu, đóng BHXH (làm rõ nội hàm và việc xử lý hành vi chậm đóng và hành vi trốn đóng).</vt:lpstr>
      <vt:lpstr>13 Quy định về hợp tác Quốc tế.</vt:lpstr>
      <vt:lpstr>Những điều cần biết về Bảo hiểm xã hội tự nguyện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QUYỀN LỢI VÀ MỨC HƯỞNG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BHXH năm 2024 được ban hành nhằm thể chế hóa Nghị quyết số 28-NQ/TW về cải cách chính sách BHXH, để BHXH thực sự là 1 trụ cột chính của hệ thống an sinh xã hội.</vt:lpstr>
      <vt:lpstr>DỰ BÁO TÁC ĐỘNG ĐẾN NGƯỜI DÂN VÀ XÃ HỘI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NHỮNG ĐIỂM MỚI CỦA LUẬT BẢO HIỂM XÃ HỘI SỐ 41/2024/QH15</dc:title>
  <dc:creator>Tran Quoc Bao</dc:creator>
  <cp:lastModifiedBy>Ho Thi Tu</cp:lastModifiedBy>
  <cp:revision>222</cp:revision>
  <cp:lastPrinted>2025-04-24T00:22:47Z</cp:lastPrinted>
  <dcterms:created xsi:type="dcterms:W3CDTF">2024-09-16T02:18:20Z</dcterms:created>
  <dcterms:modified xsi:type="dcterms:W3CDTF">2025-06-15T15:42:29Z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2024-08-21T00:00:00Z</vt:filetime>
  </property>
  <property fmtid="{D5CDD505-2E9C-101B-9397-08002B2CF9AE}" pid="3" name="Creator">
    <vt:lpwstr>Microsoft® PowerPoint® 2016</vt:lpwstr>
  </property>
  <property fmtid="{D5CDD505-2E9C-101B-9397-08002B2CF9AE}" pid="4" name="LastSaved">
    <vt:filetime>2024-09-16T00:00:00Z</vt:filetime>
  </property>
  <property fmtid="{D5CDD505-2E9C-101B-9397-08002B2CF9AE}" pid="5" name="Producer">
    <vt:lpwstr>3-Heights(TM) PDF Security Shell 4.8.25.2 (http://www.pdf-tools.com)</vt:lpwstr>
  </property>
</Properties>
</file>